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70" r:id="rId31"/>
    <p:sldId id="286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28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505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00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313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784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522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958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676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653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242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409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3324215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655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865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534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6177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460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0047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DCA251B-4F28-43A9-A5FD-47101E24C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B3E067-68A1-4E6F-8B2A-DF0DC2803F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4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74A47C6-03F7-239B-5961-D9643B783D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3486" y="1266958"/>
            <a:ext cx="2569028" cy="4528457"/>
          </a:xfrm>
        </p:spPr>
        <p:txBody>
          <a:bodyPr anchor="ctr">
            <a:normAutofit/>
          </a:bodyPr>
          <a:lstStyle/>
          <a:p>
            <a:pPr algn="r"/>
            <a:r>
              <a:rPr lang="pl-PL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CKS BUDOWLANI CZĘSTOCHOWA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8F0EEF-7B63-4EC4-96D4-6AFBF46B1A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B5E673-6D85-4457-A048-FD09048DC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31139F0-2F7C-8682-DCF5-35EDFC3F07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4033" y="1266958"/>
            <a:ext cx="6248624" cy="4528457"/>
          </a:xfrm>
        </p:spPr>
        <p:txBody>
          <a:bodyPr anchor="ctr">
            <a:normAutofit/>
          </a:bodyPr>
          <a:lstStyle/>
          <a:p>
            <a:r>
              <a:rPr lang="pl-PL" sz="5600" b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PODSUMOWANIE SEZONU 2024</a:t>
            </a:r>
          </a:p>
        </p:txBody>
      </p:sp>
    </p:spTree>
    <p:extLst>
      <p:ext uri="{BB962C8B-B14F-4D97-AF65-F5344CB8AC3E}">
        <p14:creationId xmlns:p14="http://schemas.microsoft.com/office/powerpoint/2010/main" val="333637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51A9320-5971-F3C0-2151-F2D558818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kategorii U18: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pl-PL" sz="18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łote:</a:t>
            </a:r>
            <a:br>
              <a:rPr lang="pl-PL" sz="18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Filip </a:t>
            </a:r>
            <a:r>
              <a:rPr lang="pl-PL" sz="1800" b="1" kern="100" dirty="0" err="1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Labocha</a:t>
            </a:r>
            <a:r>
              <a:rPr lang="pl-PL" sz="18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 pchnięciu kulą – 15,42 m</a:t>
            </a:r>
            <a:br>
              <a:rPr lang="pl-PL" sz="18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Maciej Dyja</a:t>
            </a:r>
            <a:r>
              <a:rPr lang="pl-PL" sz="18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 biegu na 60 m przez płotki – 8,41 </a:t>
            </a:r>
            <a:r>
              <a:rPr lang="pl-PL" sz="1800" kern="100" dirty="0" err="1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</a:t>
            </a:r>
            <a:r>
              <a:rPr lang="pl-PL" sz="18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Srebrne:</a:t>
            </a:r>
            <a:b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Maja Wawrzyńczak</a:t>
            </a:r>
            <a: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 chodzie sportowym na dystansie 2000 m – 10:41,92 min</a:t>
            </a:r>
            <a:b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Piotr </a:t>
            </a:r>
            <a:r>
              <a:rPr lang="pl-PL" sz="1800" b="1" kern="100" dirty="0" err="1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Frączyk</a:t>
            </a:r>
            <a: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60 m – 7,19 s</a:t>
            </a:r>
            <a:b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Nikola </a:t>
            </a:r>
            <a:r>
              <a:rPr lang="pl-PL" sz="1800" b="1" kern="100" dirty="0" err="1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Szumlińska</a:t>
            </a:r>
            <a: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wzwyż – 130 cm</a:t>
            </a:r>
            <a:b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Nikola Lewandowska</a:t>
            </a:r>
            <a: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kula – 12,36 m</a:t>
            </a:r>
            <a:b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Maciej Dyja</a:t>
            </a:r>
            <a: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 dal – 5,95 m</a:t>
            </a:r>
            <a:b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Piotr Frączek</a:t>
            </a:r>
            <a: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200 m – 23,12 s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Brązowy:</a:t>
            </a:r>
            <a:br>
              <a:rPr lang="pl-PL" sz="18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Nadia Łągiewka</a:t>
            </a:r>
            <a:r>
              <a:rPr lang="pl-PL" sz="18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2000 m chód – 13:20,63 min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tej kategorii wiekowej czołowe miejsca zajęli również: 4. miejsce Nadia Mizgała 1000 m – 3:16,09, 4. miejsce Wiktor Kaczmarek 60 m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ppł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10,78 s, 4. miejsce Milena Sówka 200 m – 27,74, 6. miejsce Maciej Lewandowicz 300 m – 38,71 s, 8. miejsce Blanka Mazur 2000 m – 7:40,90 min, 8. miejsce Bianka Nogaj 300 m – 44,33 s.     </a:t>
            </a:r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7CFA1CA-243F-D6E2-074E-7C044DC6DDDB}"/>
              </a:ext>
            </a:extLst>
          </p:cNvPr>
          <p:cNvSpPr txBox="1"/>
          <p:nvPr/>
        </p:nvSpPr>
        <p:spPr>
          <a:xfrm>
            <a:off x="4390932" y="424935"/>
            <a:ext cx="58847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HALOWE MISTRZOSTWA WOJEWÓDZTWA U18, U20, S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1241351-B6FA-CCEC-5C93-E51860E43591}"/>
              </a:ext>
            </a:extLst>
          </p:cNvPr>
          <p:cNvSpPr txBox="1"/>
          <p:nvPr/>
        </p:nvSpPr>
        <p:spPr>
          <a:xfrm>
            <a:off x="1103313" y="1056443"/>
            <a:ext cx="7524640" cy="973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Ostrawa 24.01.2024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Rywalizacja przebiegała w 3 kategoriach wiekowych: U 18, U 20 i seniorów. - 16 medali: 2 złote, 9 srebrnych i 5 brązowych </a:t>
            </a:r>
          </a:p>
        </p:txBody>
      </p:sp>
    </p:spTree>
    <p:extLst>
      <p:ext uri="{BB962C8B-B14F-4D97-AF65-F5344CB8AC3E}">
        <p14:creationId xmlns:p14="http://schemas.microsoft.com/office/powerpoint/2010/main" val="1466172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01B65-BD34-A6ED-16B6-0E23D5FBD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3C8B7B5-B011-BFD7-8072-5D583FB60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4583272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kategorii U20: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Srebrne:</a:t>
            </a:r>
            <a:b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Klaudia Wrzosowska</a:t>
            </a:r>
            <a:r>
              <a:rPr lang="pl-PL" sz="18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1500 m – 5:18,89 min</a:t>
            </a:r>
            <a:br>
              <a:rPr lang="pl-PL" sz="18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Sebastian </a:t>
            </a:r>
            <a:r>
              <a:rPr lang="pl-PL" sz="1800" b="1" dirty="0" err="1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Rachwalik</a:t>
            </a:r>
            <a:r>
              <a:rPr lang="pl-PL" sz="18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kula – 11,80 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Brązowe:</a:t>
            </a:r>
            <a:br>
              <a:rPr lang="pl-PL" sz="18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Kinga </a:t>
            </a:r>
            <a:r>
              <a:rPr lang="pl-PL" sz="1800" b="1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Woś</a:t>
            </a:r>
            <a:r>
              <a:rPr lang="pl-PL" sz="1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 m – 25,85 s</a:t>
            </a:r>
            <a:br>
              <a:rPr lang="pl-PL" sz="1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Hanna Bigdowska </a:t>
            </a:r>
            <a:r>
              <a:rPr lang="pl-PL" sz="18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800 m – 2:19,85 min</a:t>
            </a:r>
            <a:br>
              <a:rPr lang="pl-PL" sz="1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Karol </a:t>
            </a:r>
            <a:r>
              <a:rPr lang="pl-PL" sz="1800" b="1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Woś</a:t>
            </a:r>
            <a:r>
              <a:rPr lang="pl-PL" sz="1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trójskoku – 12,81 m</a:t>
            </a:r>
            <a:br>
              <a:rPr lang="pl-PL" sz="1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Michalina Sztuka </a:t>
            </a:r>
            <a:r>
              <a:rPr lang="pl-PL" sz="18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 m </a:t>
            </a:r>
            <a:r>
              <a:rPr lang="pl-PL" sz="1800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ppł</a:t>
            </a:r>
            <a:r>
              <a:rPr lang="pl-PL" sz="18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10,40 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Pozostałe finałowe miejsce w tej kategorii wiekowej: 4. miejsce Radosław Porada 1500 m – 4:15,66 min, 4. miejsce Karol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Woś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 dal – 6.01 m, 5. miejsce Agata Kalinowska wzwyż – 135 cm, 5. miejsce Michalina Sztuka w dal – 4,63 m, 6. miejsce Kinga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Woś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60 m – 8,13 s, 7. miejsce Aleksandra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Maligłówka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60 m – 8,14 s.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Seniorzy: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Srebrny:</a:t>
            </a:r>
            <a:br>
              <a:rPr lang="pl-PL" sz="18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Natalia Sówka 400 m – 56,65 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Patryk Prokopowicz 7. miejsce w finale 60 m – 7,47 s.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ED9C15C-2408-E50E-6FDE-7BA265A9801B}"/>
              </a:ext>
            </a:extLst>
          </p:cNvPr>
          <p:cNvSpPr txBox="1"/>
          <p:nvPr/>
        </p:nvSpPr>
        <p:spPr>
          <a:xfrm>
            <a:off x="4390932" y="424935"/>
            <a:ext cx="58847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HALOWE MISTRZOSTWA WOJEWÓDZTWA U18, U20, S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6C608FB-2DF8-5E44-62E5-12128EB8C2D5}"/>
              </a:ext>
            </a:extLst>
          </p:cNvPr>
          <p:cNvSpPr txBox="1"/>
          <p:nvPr/>
        </p:nvSpPr>
        <p:spPr>
          <a:xfrm>
            <a:off x="1103313" y="1056443"/>
            <a:ext cx="7524640" cy="973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Ostrawa 24.01.2024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Rywalizacja przebiegała w 3 kategoriach wiekowych: U 18, U 20 i seniorów. - 16 medali: 2 złote, 9 srebrnych i 5 brązowych </a:t>
            </a:r>
          </a:p>
        </p:txBody>
      </p:sp>
    </p:spTree>
    <p:extLst>
      <p:ext uri="{BB962C8B-B14F-4D97-AF65-F5344CB8AC3E}">
        <p14:creationId xmlns:p14="http://schemas.microsoft.com/office/powerpoint/2010/main" val="4167192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587CF-AD80-3B77-501F-F9951FB79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FF6A74-856F-5C66-E050-78BBF8F9C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729212"/>
            <a:ext cx="8946541" cy="451918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Srebrne:</a:t>
            </a:r>
            <a:b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Jessica Rakowska </a:t>
            </a:r>
            <a: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biegu na 300 m z wynikiem 44,73 s. To nowy rekord zawodniczki.</a:t>
            </a:r>
            <a:b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Krzysztof Kapuściński </a:t>
            </a:r>
            <a: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600 m finiszował na 2. pozycji z wynikiem 1:36,33 min. Ten wynik to także rekord życiowy zawodnika.</a:t>
            </a:r>
            <a:b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Hanna Borkowska</a:t>
            </a:r>
            <a:r>
              <a:rPr lang="pl-PL" sz="18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która w finale biegu na 60 m przez płotki uzyskała 9,61 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Brązowy:</a:t>
            </a:r>
            <a:br>
              <a:rPr lang="pl-PL" sz="18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Maja Gradoń</a:t>
            </a:r>
            <a:r>
              <a:rPr lang="pl-PL" sz="18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która pomimo upadku w swoim biegu na dystansie 2000 m uzyskała rekord życiowy – 7:18,93 min.</a:t>
            </a:r>
            <a:br>
              <a:rPr lang="pl-PL" sz="18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Dominik Kozieł </a:t>
            </a:r>
            <a:r>
              <a:rPr lang="pl-PL" sz="18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skoku wzwyż – 155 cm. Także rekord życiowy.</a:t>
            </a:r>
            <a:endParaRPr lang="pl-PL" sz="1800" kern="100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Pozostałe wyniki zawodników CKS: 4. miejsce Emilia Majewska 300 m – 45,38 sek. 5. miejsce Fabian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Kregulewski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1000 m – 3:00,30 min –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rek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życiowy. 6. miejsce Weronika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Mermer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600 m – 1:46,16. 10. miejsce Blanka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Celler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1000 m – 3:41,01. 11. miejsce Hanna Borkowska w dal – 4,18 m. 13. miejsce Adam Mazur 600 m – 1:46,82 min. 14. miejsce Adam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Ziętal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600 m – 1:47,12 min –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rek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życiowy. 14. miejsce Hanna Matuszczak kula – 5,89 m. 17. miejsce Daria Gwiazda 300 m – 48,96 s. 19. miejsce Gabriela Śleszyńska w dal – 3,94 m. 22. miejsce Piotr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Maligłówka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300 m – 48,21 s. 22. miejsce Dominik Kozieł 60 m – 8,06 s. 24. miejsce Jonasz Janeczek 60 m – 8,13 s. 28. miejsce Gabriela Śleszyńska 60 m – 8,82 s. 30. miejsce Zuzanna </a:t>
            </a:r>
            <a:r>
              <a:rPr lang="pl-P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Radzioch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600 m – 2::11,98, 32. miejsce Julia Grabek 60 m – 8,86 s. 33. miejsce Wiktoria Stolarska 600 m – 2:15,49. </a:t>
            </a:r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FFD21C9-F212-AC10-2EA6-7CAE15DC3A32}"/>
              </a:ext>
            </a:extLst>
          </p:cNvPr>
          <p:cNvSpPr txBox="1"/>
          <p:nvPr/>
        </p:nvSpPr>
        <p:spPr>
          <a:xfrm>
            <a:off x="4390932" y="424935"/>
            <a:ext cx="58847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HALOWE MISTRZOSTWA WOJEWÓDZTWA U16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45A30AE-3EDA-301C-D947-1962AC6B559D}"/>
              </a:ext>
            </a:extLst>
          </p:cNvPr>
          <p:cNvSpPr txBox="1"/>
          <p:nvPr/>
        </p:nvSpPr>
        <p:spPr>
          <a:xfrm>
            <a:off x="1103313" y="1056443"/>
            <a:ext cx="752464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Racibórz 24.02.2024</a:t>
            </a:r>
            <a:b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medali: 3 srebrne i 2 brązowe.</a:t>
            </a:r>
          </a:p>
        </p:txBody>
      </p:sp>
    </p:spTree>
    <p:extLst>
      <p:ext uri="{BB962C8B-B14F-4D97-AF65-F5344CB8AC3E}">
        <p14:creationId xmlns:p14="http://schemas.microsoft.com/office/powerpoint/2010/main" val="2265143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EBFDF-9DEE-EA83-DB2B-35ABB2603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E3CD73-579B-9DE9-52D5-F49022BAD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729212"/>
            <a:ext cx="8946541" cy="478928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14: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2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Złote:</a:t>
            </a:r>
            <a:br>
              <a:rPr lang="pl-PL" sz="12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2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Amelia Młynarczyk</a:t>
            </a:r>
            <a:r>
              <a:rPr lang="pl-PL" sz="12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zdobywczyni dwóch złotych medali. Najpierw w finale 60 m uzyskała 8,29 s, a chwilę później była najszybsza w biegu na 300 m – 46,17 s. W obydwu przypadkach to nowe rekordy życiowe zawodniczki.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2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Srebrne:</a:t>
            </a:r>
            <a:br>
              <a:rPr lang="pl-PL" sz="12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2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Maja Spyra </a:t>
            </a:r>
            <a:r>
              <a:rPr lang="pl-PL" sz="12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 m pokonała w 8,37 s, a 300 m – 46,30 sek. - </a:t>
            </a:r>
            <a:r>
              <a:rPr lang="pl-PL" sz="12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Mateusz Pędziwiatr </a:t>
            </a:r>
            <a:r>
              <a:rPr lang="pl-PL" sz="12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300 m – 43,36 </a:t>
            </a:r>
            <a:r>
              <a:rPr lang="pl-PL" sz="1200" kern="100" dirty="0" err="1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</a:t>
            </a:r>
            <a:r>
              <a:rPr lang="pl-PL" sz="12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12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Michał </a:t>
            </a:r>
            <a:r>
              <a:rPr lang="pl-PL" sz="1200" b="1" kern="100" dirty="0" err="1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Kluźniak</a:t>
            </a:r>
            <a:r>
              <a:rPr lang="pl-PL" sz="12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kula – 7,91 m, </a:t>
            </a:r>
            <a:r>
              <a:rPr lang="pl-PL" sz="12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Adam Piech </a:t>
            </a:r>
            <a:r>
              <a:rPr lang="pl-PL" sz="12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wzwyż – 145 cm,  – </a:t>
            </a:r>
            <a:r>
              <a:rPr lang="pl-PL" sz="12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Jagoda Trybuła </a:t>
            </a:r>
            <a:r>
              <a:rPr lang="pl-PL" sz="12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2000 m – 7:41,88 min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2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Brązowy:</a:t>
            </a:r>
            <a:br>
              <a:rPr lang="pl-PL" sz="12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2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Aleksander Drewnik </a:t>
            </a:r>
            <a:r>
              <a:rPr lang="pl-PL" sz="12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600 m – 1:51,88 min, </a:t>
            </a:r>
            <a:r>
              <a:rPr lang="pl-PL" sz="12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Emilia </a:t>
            </a:r>
            <a:r>
              <a:rPr lang="pl-PL" sz="1200" b="1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Kołdoń</a:t>
            </a:r>
            <a:r>
              <a:rPr lang="pl-PL" sz="12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2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 m – 8,42 s,  </a:t>
            </a:r>
            <a:r>
              <a:rPr lang="pl-PL" sz="12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Nikodem Trąbczyński </a:t>
            </a:r>
            <a:r>
              <a:rPr lang="pl-PL" sz="12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 m </a:t>
            </a:r>
            <a:r>
              <a:rPr lang="pl-PL" sz="1200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ppł</a:t>
            </a:r>
            <a:r>
              <a:rPr lang="pl-PL" sz="12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10,94 s,  </a:t>
            </a:r>
            <a:r>
              <a:rPr lang="pl-PL" sz="12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Miłosz </a:t>
            </a:r>
            <a:r>
              <a:rPr lang="pl-PL" sz="1200" b="1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Wypart</a:t>
            </a:r>
            <a:r>
              <a:rPr lang="pl-PL" sz="12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2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wzwyż – 130 cm.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2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Pozostałe wyniki w kategorii U 14:    4 miejsce Dawid Szczęsny 1000 – 3:18, 18, 4 miejsce Adam Piech 60 m </a:t>
            </a:r>
            <a:r>
              <a:rPr lang="pl-PL" sz="12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ppł</a:t>
            </a:r>
            <a:r>
              <a:rPr lang="pl-PL" sz="12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– 11,05, 4 miejsce Julia Wróbel kula – 7,93 m,  5 miejsce Mateusz Pędziwiatr 60 m – 8,14 s, 5 miejsce Miłosz Piasecki w dal – 4,78 m, 5 miejsce Pola </a:t>
            </a:r>
            <a:r>
              <a:rPr lang="pl-PL" sz="12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Tomżyńska</a:t>
            </a:r>
            <a:r>
              <a:rPr lang="pl-PL" sz="12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60 m </a:t>
            </a:r>
            <a:r>
              <a:rPr lang="pl-PL" sz="12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ppł</a:t>
            </a:r>
            <a:r>
              <a:rPr lang="pl-PL" sz="12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– 10,72 s, 5 miejsce Wiktor Wala 1000 m – 3:22,60, 7 miejsce Ignacy Całko 300 m – 46,97 s, 7 miejsce Nadia Dobrowolska 60 m </a:t>
            </a:r>
            <a:r>
              <a:rPr lang="pl-PL" sz="12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ppł</a:t>
            </a:r>
            <a:r>
              <a:rPr lang="pl-PL" sz="12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– 11,30 s, 7 miejsce Magdalena Grzyb 600 m – 1:53, 99 min, 8 miejsce Gloria Zielska 300 m – 48,05 s, 9 miejsce Pola </a:t>
            </a:r>
            <a:r>
              <a:rPr lang="pl-PL" sz="12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Tomżyńska</a:t>
            </a:r>
            <a:r>
              <a:rPr lang="pl-PL" sz="12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wzwyż – 120 cm, 9 miejsce Nikodem Trąbczyński w dal – 4,36 m, 10 miejsce Paulina Deska 300 m – 48,48 s, 12 miejsce Tymoteusz </a:t>
            </a:r>
            <a:r>
              <a:rPr lang="pl-PL" sz="12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Ścisłowski</a:t>
            </a:r>
            <a:r>
              <a:rPr lang="pl-PL" sz="12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300 m – 49,21 s, 13 miejsce Liliana Wysocka 60 m – 8,80 s, 15 miejsce Nadia Dobrowolska w dal – 4,03 m, 15 miejsce Tymoteusz </a:t>
            </a:r>
            <a:r>
              <a:rPr lang="pl-PL" sz="12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Ścisłowski</a:t>
            </a:r>
            <a:r>
              <a:rPr lang="pl-PL" sz="12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60 m – 8,83 s, 17 miejsce Jakub Osowski 60 m – 8,80 s, 20 miejsce Helena </a:t>
            </a:r>
            <a:r>
              <a:rPr lang="pl-PL" sz="12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Tkaczyńska</a:t>
            </a:r>
            <a:r>
              <a:rPr lang="pl-PL" sz="12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60 m – 8,94 s, 20 miejsce Zofia </a:t>
            </a:r>
            <a:r>
              <a:rPr lang="pl-PL" sz="12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Kaliściak</a:t>
            </a:r>
            <a:r>
              <a:rPr lang="pl-PL" sz="12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300 m – 50,37 s, 24 miejsce Wiktoria Wicher 60 m – 9,03 s, 31 miejsce Adriana </a:t>
            </a:r>
            <a:r>
              <a:rPr lang="pl-PL" sz="12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Tukaj</a:t>
            </a:r>
            <a:r>
              <a:rPr lang="pl-PL" sz="12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w dal – 3,64 m, 31 miejsce Miłosz </a:t>
            </a:r>
            <a:r>
              <a:rPr lang="pl-PL" sz="12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Wypart</a:t>
            </a:r>
            <a:r>
              <a:rPr lang="pl-PL" sz="12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60 m – 9,39 s, 32 miejsce Maja Jończyk 300 m – 52,02 s, 33 miejsce Tymoteusz Śliwiński 60 m – 9,39 s,  36 miejsce Anastazja Osowska 300 m – 52,55 s, 41 miejsce Adrianna Kulej w dal – 3,40 m, 46 miejsce Zuzanna </a:t>
            </a:r>
            <a:r>
              <a:rPr lang="pl-PL" sz="12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Zawłocka</a:t>
            </a:r>
            <a:r>
              <a:rPr lang="pl-PL" sz="12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60 m – 9,28 s, 46 miejsce Helena Szafran w dal – 3,07 m, 63 miejsce Antonina Ujma 300 m – 56,00 s, 68 miejsce Natasza Grabara 300 m – 57,23 s</a:t>
            </a:r>
            <a:endParaRPr lang="pl-PL" sz="14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A8089AE-68A5-BC1E-411E-CFCE8F158D06}"/>
              </a:ext>
            </a:extLst>
          </p:cNvPr>
          <p:cNvSpPr txBox="1"/>
          <p:nvPr/>
        </p:nvSpPr>
        <p:spPr>
          <a:xfrm>
            <a:off x="4390932" y="424935"/>
            <a:ext cx="58847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HALOWE MISTRZOSTWA WOJEWÓDZTWA U14, U12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C7362F2-8B78-9CBF-5128-52B1E398C40D}"/>
              </a:ext>
            </a:extLst>
          </p:cNvPr>
          <p:cNvSpPr txBox="1"/>
          <p:nvPr/>
        </p:nvSpPr>
        <p:spPr>
          <a:xfrm>
            <a:off x="1103313" y="1056443"/>
            <a:ext cx="752464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Racibórz 02.03.2024</a:t>
            </a:r>
            <a:b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medali: 4 złote, 6 srebrnych i 5 brązowych</a:t>
            </a:r>
          </a:p>
        </p:txBody>
      </p:sp>
    </p:spTree>
    <p:extLst>
      <p:ext uri="{BB962C8B-B14F-4D97-AF65-F5344CB8AC3E}">
        <p14:creationId xmlns:p14="http://schemas.microsoft.com/office/powerpoint/2010/main" val="2672762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E56A2-16F0-1526-5CA2-EF68C9673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7E8A24A-7313-DA44-0C3E-EF773F154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729212"/>
            <a:ext cx="8946541" cy="4789283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12: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Złote:</a:t>
            </a:r>
            <a:b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Emilia Rychter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która okazała się najlepsza w biegu na 300 m – 51,43 s. Również złoty medal zdobyła 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Alicja Kocznur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Zawodniczka CKS okazała się bezkonkurencyjna na dystansie 600 m wynikiem 1:58, 58 min.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Brązowy:</a:t>
            </a:r>
            <a:b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Natalia Rychter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dystansie 600 m – 2:02,99 min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F9EB74E-2788-EFC1-99FC-961983E2A8EF}"/>
              </a:ext>
            </a:extLst>
          </p:cNvPr>
          <p:cNvSpPr txBox="1"/>
          <p:nvPr/>
        </p:nvSpPr>
        <p:spPr>
          <a:xfrm>
            <a:off x="4390932" y="424935"/>
            <a:ext cx="58847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HALOWE MISTRZOSTWA WOJEWÓDZTWA U14, U12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CA7C5C3-DFFB-FDD3-0BD2-9F27B5872049}"/>
              </a:ext>
            </a:extLst>
          </p:cNvPr>
          <p:cNvSpPr txBox="1"/>
          <p:nvPr/>
        </p:nvSpPr>
        <p:spPr>
          <a:xfrm>
            <a:off x="1103313" y="1056443"/>
            <a:ext cx="752464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Racibórz 02.03.2024</a:t>
            </a:r>
            <a:b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medali: 4 złote, 6 srebrnych i 5 brązowych</a:t>
            </a:r>
          </a:p>
        </p:txBody>
      </p:sp>
    </p:spTree>
    <p:extLst>
      <p:ext uri="{BB962C8B-B14F-4D97-AF65-F5344CB8AC3E}">
        <p14:creationId xmlns:p14="http://schemas.microsoft.com/office/powerpoint/2010/main" val="2484001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FDA26-2487-BAF2-1F60-B06CDC95D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A1EA5DC7-3481-9438-21D2-F1B8D6270F81}"/>
              </a:ext>
            </a:extLst>
          </p:cNvPr>
          <p:cNvSpPr txBox="1"/>
          <p:nvPr/>
        </p:nvSpPr>
        <p:spPr>
          <a:xfrm>
            <a:off x="4390932" y="424935"/>
            <a:ext cx="58847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HALOWE MISTRZOSTWA WOJEWÓDZTWA U14, U12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2BD73A9-B9F6-E31D-09CC-4EC1E932F9C6}"/>
              </a:ext>
            </a:extLst>
          </p:cNvPr>
          <p:cNvSpPr txBox="1"/>
          <p:nvPr/>
        </p:nvSpPr>
        <p:spPr>
          <a:xfrm>
            <a:off x="1103313" y="1056443"/>
            <a:ext cx="9081836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Racibórz 02.03.2024</a:t>
            </a:r>
            <a:b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KLASYFIKACJA MEDALOWA</a:t>
            </a:r>
          </a:p>
        </p:txBody>
      </p:sp>
      <p:pic>
        <p:nvPicPr>
          <p:cNvPr id="17" name="Symbol zastępczy zawartości 16">
            <a:extLst>
              <a:ext uri="{FF2B5EF4-FFF2-40B4-BE49-F238E27FC236}">
                <a16:creationId xmlns:a16="http://schemas.microsoft.com/office/drawing/2014/main" id="{F4F2057A-B5D8-0A45-7E20-0A0FCF504E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9066" y="2005376"/>
            <a:ext cx="5593856" cy="4195762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909C0204-0511-2A8D-8133-AE2C32C11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906" y="2005376"/>
            <a:ext cx="5762244" cy="403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372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25999-7F0B-5F85-29D8-2CBF7BFB8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D0DE761-C713-0F51-E388-F75BDDA87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729212"/>
            <a:ext cx="8946541" cy="478928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Złote:</a:t>
            </a:r>
            <a:b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Hanna Bigdowska 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km – U 20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Srebrne:</a:t>
            </a:r>
            <a:b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Michał Piątek  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4km – S,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Dawid Szczęsny  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1km – U 14,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Alicja Kocznur  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800 m – U 12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Brązowy:</a:t>
            </a:r>
            <a:b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Klaudia Wrzosowska 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km – U 20, 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Nadia Mizgała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2k – U 18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Pozostałe wyniki zawodników CKS: 9 miejsce Rafał Nowak 4km, 6 miejsce Hubert Woźniak - 4 km, 10 miejsce Blanka Mazur – 3 km, 20 miejsce Emilia Stolarczyk – 2 km.  4 miejsce Weronika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Mermer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– 2 km, 7 miejsce Mateusz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Tame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– 1 km, 8 miejsce Fabian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Kregulewski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– 1 km, 8 miejsce Adam Mazur – 2 km, 11 miejsce Krzysztof Kapuściński – 2 km,   20 miejsce Jessica Rakowska – 1 km, 22 miejsce Emilia Majewska – 1 km, 28 miejsce Jan Wyraziło - 1 km, 29 miejsce Blanka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Celler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– 1 km, 31 miejsce Daria Gwiazda – 1km, 33 miejsce Maja Gomolec – 1 km, 34 miejsce Zofia Wieczorek – 1 Km, 8 miejsce Wiktor Wala – 1 km, 14 miejsce Jagoda Trybuła – 800 m, 15 miejsce Magdalena Grzyb – 800 m, 18 miejsce Mateusz Pędziwiatr – 1 km, 19 miejsce Maja Spyra – 800 m, 21 miejsce Paulina Deska – 800 m, 26 miejsce Miłosz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Wypart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– 1 km, 27 miejsce Ignacy Całko – 1 km, 47 miejsce Zofia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Kaliściak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– 800m. 66 miejsce Antonina Ujma – 800m, 72 miejsce Antonina Czaja – 800 m, 74 miejsce Anastazja Osowska – 800 m, 80 miejsce Gloria Zielska – 800 m, 4 miejsce Natalia Kowalik – 800 m, </a:t>
            </a:r>
            <a:endParaRPr lang="pl-PL" sz="16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0643BB4-F4CE-3614-7946-6CD0060996F4}"/>
              </a:ext>
            </a:extLst>
          </p:cNvPr>
          <p:cNvSpPr txBox="1"/>
          <p:nvPr/>
        </p:nvSpPr>
        <p:spPr>
          <a:xfrm>
            <a:off x="3358836" y="424935"/>
            <a:ext cx="69168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MISTRZOSTWA WOJEWÓDZTWA W BIEGACH PRZEŁAJOWYCH – S, U 20, U 18, U 16, U 14, U 12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F950453-5710-60F3-83DB-B98C50B2719D}"/>
              </a:ext>
            </a:extLst>
          </p:cNvPr>
          <p:cNvSpPr txBox="1"/>
          <p:nvPr/>
        </p:nvSpPr>
        <p:spPr>
          <a:xfrm>
            <a:off x="1103313" y="1056443"/>
            <a:ext cx="752464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Bytom 16.11.2024</a:t>
            </a:r>
            <a:b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medali: 1 złoty, 3 srebrne i 2 brązowe</a:t>
            </a:r>
          </a:p>
        </p:txBody>
      </p:sp>
    </p:spTree>
    <p:extLst>
      <p:ext uri="{BB962C8B-B14F-4D97-AF65-F5344CB8AC3E}">
        <p14:creationId xmlns:p14="http://schemas.microsoft.com/office/powerpoint/2010/main" val="2044870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7A9F3-D136-2C80-FCB0-9CF4BE3AD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D5FA6E6-78FA-8046-09B8-07662907B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729212"/>
            <a:ext cx="8946541" cy="478928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400" kern="1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Złote:</a:t>
            </a:r>
            <a:b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300 m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Jessica Rakowska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wynikiem 42,66 s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Weronika Gołdy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rzucie dyskiem – 33,67 m – </a:t>
            </a:r>
            <a:r>
              <a:rPr lang="pl-PL" sz="1400" kern="100" dirty="0" err="1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rek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życiowy.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Srebrne:</a:t>
            </a:r>
            <a:b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300 m przez płotki 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Emilia Majewska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l-PL" sz="1400" u="sng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Jej wynik 46,91 s </a:t>
            </a:r>
            <a:r>
              <a:rPr lang="pl-PL" sz="1400" u="sng" kern="100" dirty="0">
                <a:solidFill>
                  <a:schemeClr val="tx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pl-PL" sz="1400" u="sng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nowy rekord klubu w tej kategorii wiekowej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Hanna Borkowska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80 m przez płotki – 12,52 sek.  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ztafeta dziewcząt 4 x 100 m 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51,58 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Brązowy:</a:t>
            </a:r>
            <a:b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Maja Gradoń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2000 m – 7:00,67 min, 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Weronika </a:t>
            </a:r>
            <a:r>
              <a:rPr lang="pl-PL" sz="1400" b="1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Mermer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600 m – 1:40,59 min – </a:t>
            </a:r>
            <a:r>
              <a:rPr lang="pl-PL" sz="1400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rek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życiowy, 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Dominik Kozieł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wzwyż – 160 cm.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Pozostałe wyniki zawodników CKS: 4 miejsce Krzysztof Kapuściński 600 m – 1:32,79 min, 7 miejsce Fabian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Kregulewski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1000 m – 2:55,80 min –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rek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życiowy, 14 miejsce Daria Gwiazda 300 m – 47,50 s, 16 miejsce Gabriela Śleszyńska w dal – 4,21 m, 19 miejsce Zuzanna Tomczyk w dal 3,89 m, 24 miejsce Maja Gomolec 600 m – 1:58,20 min, 28 miejsce Zofia Wieczorek 300 m – 48,59 s, 34 miejsce Antonina Wąsik 300 m – 49,86 s. </a:t>
            </a:r>
            <a:endParaRPr lang="pl-PL" sz="16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31BEA69-EC03-67E9-38C4-FBAD0334216D}"/>
              </a:ext>
            </a:extLst>
          </p:cNvPr>
          <p:cNvSpPr txBox="1"/>
          <p:nvPr/>
        </p:nvSpPr>
        <p:spPr>
          <a:xfrm>
            <a:off x="4934138" y="424935"/>
            <a:ext cx="5341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STADION - MISTRZOSTWA WOJEWÓDZTWA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D2C4BDD-2320-0D02-8253-D49E4288E63D}"/>
              </a:ext>
            </a:extLst>
          </p:cNvPr>
          <p:cNvSpPr txBox="1"/>
          <p:nvPr/>
        </p:nvSpPr>
        <p:spPr>
          <a:xfrm>
            <a:off x="1103313" y="1056443"/>
            <a:ext cx="752464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Sosnowiec U16</a:t>
            </a:r>
            <a:b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 medali: 2 złote, 3 srebrne i 3 brązowe</a:t>
            </a:r>
          </a:p>
        </p:txBody>
      </p:sp>
    </p:spTree>
    <p:extLst>
      <p:ext uri="{BB962C8B-B14F-4D97-AF65-F5344CB8AC3E}">
        <p14:creationId xmlns:p14="http://schemas.microsoft.com/office/powerpoint/2010/main" val="673122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D642B-F576-0E35-5F82-3902C3348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879942-B399-1246-23F8-72CF0F54A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729212"/>
            <a:ext cx="8946541" cy="478928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400" kern="1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Złote:</a:t>
            </a:r>
            <a:b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Julia Wróbel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dysk – 29,53 m. 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Maja Spyra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 – 134,17 s, 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Michał </a:t>
            </a:r>
            <a:r>
              <a:rPr lang="pl-PL" sz="1400" b="1" kern="100" dirty="0" err="1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Kluźniak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dysk – 24,44 m, 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Michał </a:t>
            </a:r>
            <a:r>
              <a:rPr lang="pl-PL" sz="1400" b="1" kern="100" dirty="0" err="1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Kluźniak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kula – 9,16 m, </a:t>
            </a:r>
            <a:r>
              <a:rPr lang="pl-PL" sz="1400" b="1" kern="10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ztafeta dziewcząt 4 x 100 m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53,65 sek.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Srebrne:</a:t>
            </a:r>
            <a:b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Amelia Młynarczyk 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 m – 13,19 s, 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Nikodem Trąbczyński 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 </a:t>
            </a:r>
            <a:r>
              <a:rPr lang="pl-PL" sz="1400" kern="100" dirty="0" err="1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ppł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18,92 s, 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ztafeta chłopców 4 x 100 m 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52,03 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Brązowy:</a:t>
            </a:r>
            <a:b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Hanna Zawisza Blachnicka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wzwyż – 130 cm, 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Dawid Szczęsny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1000 m – 3:00,52 min, 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Liliana Wysocka </a:t>
            </a:r>
            <a:r>
              <a:rPr lang="pl-PL" sz="1400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wieloskok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9,57 m, 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Antoni </a:t>
            </a:r>
            <a:r>
              <a:rPr lang="pl-PL" sz="1400" b="1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Kostrubiec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kula – 7,91 m.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Również wielu innych zawodników CKS zajmowała miejsca w ścisłych finałach. Ustanowiono dużo rekordów życiowych na bardzo wysokim poziomie.</a:t>
            </a:r>
            <a:endParaRPr lang="pl-PL" sz="16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1CC38FF-10D3-0BCF-4D2B-689B7C81FF2B}"/>
              </a:ext>
            </a:extLst>
          </p:cNvPr>
          <p:cNvSpPr txBox="1"/>
          <p:nvPr/>
        </p:nvSpPr>
        <p:spPr>
          <a:xfrm>
            <a:off x="4934138" y="424935"/>
            <a:ext cx="5341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STADION - MISTRZOSTWA WOJEWÓDZTWA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211D01F-CA9C-E473-0F15-21B76F8131DA}"/>
              </a:ext>
            </a:extLst>
          </p:cNvPr>
          <p:cNvSpPr txBox="1"/>
          <p:nvPr/>
        </p:nvSpPr>
        <p:spPr>
          <a:xfrm>
            <a:off x="1103313" y="1056443"/>
            <a:ext cx="752464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Gliwice U 14</a:t>
            </a:r>
            <a:b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medali: 5 złotych, 3 srebrne i 4 brązowe</a:t>
            </a:r>
          </a:p>
        </p:txBody>
      </p:sp>
    </p:spTree>
    <p:extLst>
      <p:ext uri="{BB962C8B-B14F-4D97-AF65-F5344CB8AC3E}">
        <p14:creationId xmlns:p14="http://schemas.microsoft.com/office/powerpoint/2010/main" val="828762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14C56-5218-2EEF-4681-0568E3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F6A942B8-ACD9-6E59-D7A2-D2601805A0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8663" y="1915255"/>
            <a:ext cx="5762244" cy="4416552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1D6E558B-34D4-2185-DDBB-53028BDAC0D2}"/>
              </a:ext>
            </a:extLst>
          </p:cNvPr>
          <p:cNvSpPr txBox="1"/>
          <p:nvPr/>
        </p:nvSpPr>
        <p:spPr>
          <a:xfrm>
            <a:off x="4934138" y="424935"/>
            <a:ext cx="5341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STADION - MISTRZOSTWA WOJEWÓDZTWA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5494E51-9CFE-D590-8792-DB3D257F1401}"/>
              </a:ext>
            </a:extLst>
          </p:cNvPr>
          <p:cNvSpPr txBox="1"/>
          <p:nvPr/>
        </p:nvSpPr>
        <p:spPr>
          <a:xfrm>
            <a:off x="1998663" y="1104068"/>
            <a:ext cx="7524640" cy="344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1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KLASYFIKACJA MEDALOWA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3800F447-83D7-42A6-F35D-F32483E90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503" y="1915255"/>
            <a:ext cx="5762244" cy="411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807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B1F31-8AF8-5F5C-4C66-DAEF1D017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B73A915-5D77-3E8F-B07A-CAEA3912C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729212"/>
            <a:ext cx="8946541" cy="478928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400" kern="1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Złote:</a:t>
            </a:r>
            <a:b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Nikola Lewandowska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kula – U 18, 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 Kluczny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wzwyż – U 20, 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Piotr </a:t>
            </a:r>
            <a:r>
              <a:rPr lang="pl-PL" sz="1400" b="1" kern="100" dirty="0" err="1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Frączyk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 m -  18, 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Filip </a:t>
            </a:r>
            <a:r>
              <a:rPr lang="pl-PL" sz="1400" b="1" kern="100" dirty="0" err="1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Labocha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kula, U 18, 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Hubert Woźniak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2000 przesz – U 18, 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Maja Wawrzyńczak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chód 5000 m – U 18, </a:t>
            </a:r>
            <a:r>
              <a:rPr lang="pl-PL" sz="1400" b="1" kern="10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ztafeta kobiet 4 x 100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U 20, 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Sebastian </a:t>
            </a:r>
            <a:r>
              <a:rPr lang="pl-PL" sz="1400" b="1" kern="100" dirty="0" err="1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Rachwalik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oszczep – U 20,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Srebrne:</a:t>
            </a:r>
            <a:b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Lewandowicz Maciej  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400 </a:t>
            </a:r>
            <a:r>
              <a:rPr lang="pl-PL" sz="1400" kern="100" dirty="0" err="1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ppł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U 18, 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Karol </a:t>
            </a:r>
            <a:r>
              <a:rPr lang="pl-PL" sz="1400" b="1" kern="100" dirty="0" err="1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Woś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dal – U 20, 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Nikola </a:t>
            </a:r>
            <a:r>
              <a:rPr lang="pl-PL" sz="1400" b="1" kern="100" dirty="0" err="1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Szumlnińska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wzwyż – U 18, 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Rafał </a:t>
            </a:r>
            <a:r>
              <a:rPr lang="pl-PL" sz="1400" b="1" kern="100" dirty="0" err="1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Formicki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3000 – S, 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Filip </a:t>
            </a:r>
            <a:r>
              <a:rPr lang="pl-PL" sz="1400" b="1" kern="100" dirty="0" err="1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Labocha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dysk – U 18, 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Hanna Lubczyńska 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chód 5000 m – U 18,  sztafeta męska 4 x 100 – U 18,     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Maciej Dyja 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110 </a:t>
            </a:r>
            <a:r>
              <a:rPr lang="pl-PL" sz="1400" kern="100" dirty="0" err="1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ppł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U 18, 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Karol </a:t>
            </a:r>
            <a:r>
              <a:rPr lang="pl-PL" sz="1400" b="1" kern="100" dirty="0" err="1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Woś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trójskok –  U 20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Brązowy:</a:t>
            </a:r>
            <a:b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Klaudia Wrzosowska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3000 m – U 20, Nadia Mizgała 1500 – U 18, Radosław Porada 3000 przesz – U 20, 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Michał Krakowiak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dysk – U 18, 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Nadia Łągiewka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chód 5000 m – U 18, 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Wiktor Kaczmarek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110 </a:t>
            </a:r>
            <a:r>
              <a:rPr lang="pl-PL" sz="1400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ppł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U 18, 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Hanna Bigdowska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800 m – U 20, 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Dominik Kozieł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wielobój – U 16.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C8A8A64-C4D5-BDCB-B5D0-12BB4FCBD931}"/>
              </a:ext>
            </a:extLst>
          </p:cNvPr>
          <p:cNvSpPr txBox="1"/>
          <p:nvPr/>
        </p:nvSpPr>
        <p:spPr>
          <a:xfrm>
            <a:off x="4934138" y="424935"/>
            <a:ext cx="5341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STADION - MISTRZOSTWA WOJEWÓDZTWA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DCC750D-4AB9-C77D-18F3-C9D18FC873D3}"/>
              </a:ext>
            </a:extLst>
          </p:cNvPr>
          <p:cNvSpPr txBox="1"/>
          <p:nvPr/>
        </p:nvSpPr>
        <p:spPr>
          <a:xfrm>
            <a:off x="1103313" y="1056443"/>
            <a:ext cx="752464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Ruda Śląska U 18, U 20, S</a:t>
            </a:r>
            <a:b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 medali: 8 złotych, 9 srebrnych, 8 brązowych</a:t>
            </a:r>
          </a:p>
        </p:txBody>
      </p:sp>
    </p:spTree>
    <p:extLst>
      <p:ext uri="{BB962C8B-B14F-4D97-AF65-F5344CB8AC3E}">
        <p14:creationId xmlns:p14="http://schemas.microsoft.com/office/powerpoint/2010/main" val="2520558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5631D-E824-7360-C717-68305BAFF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231F00-92F7-1D5E-B09D-6A9B32EA5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729212"/>
            <a:ext cx="8946541" cy="478928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400" kern="1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400" kern="1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Złote:</a:t>
            </a:r>
            <a:b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Alicja Kocznur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1000 m - 3:30, 27 min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Srebrne:</a:t>
            </a:r>
            <a:b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Natalia Rychter 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600 m – 1:55,65 min.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miejsce </a:t>
            </a:r>
            <a:r>
              <a:rPr lang="pl-P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Emilia Rychter </a:t>
            </a:r>
            <a:r>
              <a:rPr lang="pl-P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300 m. 51,14 s. </a:t>
            </a:r>
            <a:endParaRPr lang="pl-PL" sz="1100" kern="100" dirty="0">
              <a:solidFill>
                <a:schemeClr val="accent3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3FF2552-41F9-1A4D-4517-18C99AE5F366}"/>
              </a:ext>
            </a:extLst>
          </p:cNvPr>
          <p:cNvSpPr txBox="1"/>
          <p:nvPr/>
        </p:nvSpPr>
        <p:spPr>
          <a:xfrm>
            <a:off x="4934138" y="424935"/>
            <a:ext cx="5341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STADION - MISTRZOSTWA WOJEWÓDZTWA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C2F0747-7A39-81C4-4989-AB1C956502AE}"/>
              </a:ext>
            </a:extLst>
          </p:cNvPr>
          <p:cNvSpPr txBox="1"/>
          <p:nvPr/>
        </p:nvSpPr>
        <p:spPr>
          <a:xfrm>
            <a:off x="1103313" y="1056443"/>
            <a:ext cx="752464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Ruda Śląska U 12</a:t>
            </a:r>
            <a:b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medale: 1 złoty i 1 srebrny </a:t>
            </a:r>
          </a:p>
        </p:txBody>
      </p:sp>
    </p:spTree>
    <p:extLst>
      <p:ext uri="{BB962C8B-B14F-4D97-AF65-F5344CB8AC3E}">
        <p14:creationId xmlns:p14="http://schemas.microsoft.com/office/powerpoint/2010/main" val="2881007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DBF9C-7260-5E81-B7F2-0495372BF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370146D-5833-834A-A854-FE5CD0D07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106" y="1694171"/>
            <a:ext cx="4649787" cy="478928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KLASYFIKACJA KLUBOWA: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MKS-MOSM Bytom  –  2000 pkt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b="1" u="sng" kern="1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CKS Budowlani Częstochowa – 1988 pkt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MOS </a:t>
            </a:r>
            <a:r>
              <a:rPr lang="pl-PL" sz="1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CSiR</a:t>
            </a: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Dąbrowa Górnicza –  1987 pkt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MKS-MOS Płomień Sosnowiec – 1927 pkt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pl-PL" sz="1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SLiS</a:t>
            </a: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JUST TEAM Bielsko-Biała – 1902 pkt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KS Sprint Bielsko-Biała – 1814 pkt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GKS Piast Gliwice – 1812 pkt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 MKS-MOS Katowice – 1657 pkt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 TL Pogoń Ruda Śląska – 1613 pkt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 TL </a:t>
            </a:r>
            <a:r>
              <a:rPr lang="pl-PL" sz="1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Athletics</a:t>
            </a: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Jastrzębie – 1082 pkt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5BEF694-C0A5-BC06-509A-C18CA99762B4}"/>
              </a:ext>
            </a:extLst>
          </p:cNvPr>
          <p:cNvSpPr txBox="1"/>
          <p:nvPr/>
        </p:nvSpPr>
        <p:spPr>
          <a:xfrm>
            <a:off x="4934138" y="424935"/>
            <a:ext cx="5341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STADION - MISTRZOSTWA WOJEWÓDZTWA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FEB2BE5-8211-D669-5A4E-8BA1751E04E2}"/>
              </a:ext>
            </a:extLst>
          </p:cNvPr>
          <p:cNvSpPr txBox="1"/>
          <p:nvPr/>
        </p:nvSpPr>
        <p:spPr>
          <a:xfrm>
            <a:off x="1103313" y="1056443"/>
            <a:ext cx="9172370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 miejsce w Drużynowych Mistrzostwach Województwa U 16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880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5F2E9-200D-CBFF-4116-B66F35588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0430245-C053-91F9-D237-C12D7676F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729212"/>
            <a:ext cx="8946541" cy="478928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400" kern="1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Pozostałe wyniki: W tej kategorii wiekowej również było wiele czołowych miejsc zawodników CKS. 6 miejsce na dystansie 2000 m – Fabian </a:t>
            </a:r>
            <a:r>
              <a:rPr lang="pl-PL" sz="1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Kregulewski</a:t>
            </a:r>
            <a:r>
              <a:rPr lang="pl-P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8 miejsce 1500 m – Weronika </a:t>
            </a:r>
            <a:r>
              <a:rPr lang="pl-PL" sz="1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Mermer</a:t>
            </a:r>
            <a:r>
              <a:rPr lang="pl-P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10 miejsce Jessica Rakowska – 1500m, 12 miejsce Adam Mazur  - 3000m, 13 miejsce Blanka </a:t>
            </a:r>
            <a:r>
              <a:rPr lang="pl-PL" sz="1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Celler</a:t>
            </a:r>
            <a:r>
              <a:rPr lang="pl-P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2.500 m, 14 miejsce Adam </a:t>
            </a:r>
            <a:r>
              <a:rPr lang="pl-PL" sz="1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Ziętal</a:t>
            </a:r>
            <a:r>
              <a:rPr lang="pl-P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3000m.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kategorii U 14 złoty medal na dystansie 1000 m wywalczył po bardzo pięknym finiszu Dawid Szczęsny. 4miejsce zajęła Gloria Zielska – 800 m,  9 miejsce Mateusz Pędziwiatr – 1000 m, 10 miejsce Jagoda Trybuła – 800 m,  10 miejsce Miłosz Piasecki – 1000 m, 11 miejsce Grzyb Magdalena – 800 m,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kategorii U 12 brązowy medal zdobyła Alicja Kocznur – 500 m, 4 miejsce Natalia Rychter – 500 m, 6 miejsce Emilia Rychter – 500m.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4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1BF256A-E48C-D8DF-3A62-E4173A450A77}"/>
              </a:ext>
            </a:extLst>
          </p:cNvPr>
          <p:cNvSpPr txBox="1"/>
          <p:nvPr/>
        </p:nvSpPr>
        <p:spPr>
          <a:xfrm>
            <a:off x="3611122" y="339505"/>
            <a:ext cx="91723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MIĘDZYWOJEWÓDZKIE MISTRZOSTWA MŁODZIKÓW – U16</a:t>
            </a:r>
          </a:p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BIEGACH PRZEŁAJOWYCH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950CBC3-09EA-BC4B-90F1-4AFE44908D79}"/>
              </a:ext>
            </a:extLst>
          </p:cNvPr>
          <p:cNvSpPr txBox="1"/>
          <p:nvPr/>
        </p:nvSpPr>
        <p:spPr>
          <a:xfrm>
            <a:off x="1103312" y="1183190"/>
            <a:ext cx="752464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Konopiska</a:t>
            </a:r>
            <a:b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medal brązowy – Maja Gradoń</a:t>
            </a:r>
          </a:p>
        </p:txBody>
      </p:sp>
    </p:spTree>
    <p:extLst>
      <p:ext uri="{BB962C8B-B14F-4D97-AF65-F5344CB8AC3E}">
        <p14:creationId xmlns:p14="http://schemas.microsoft.com/office/powerpoint/2010/main" val="3428711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5DFC6-66B2-40B7-6310-B3B06CAB5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B62F05-FFDF-F987-19BC-C5AAA53B8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729212"/>
            <a:ext cx="8946541" cy="478928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400" kern="1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Srebrne:</a:t>
            </a:r>
            <a:b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Emilia Majewska 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biegu na 300 m </a:t>
            </a:r>
            <a:r>
              <a:rPr lang="pl-PL" sz="1400" kern="100" dirty="0" err="1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ppł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47,78 s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 Weronika Gołdy 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rzucie dyskiem – 30,23 m.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Brązowy:</a:t>
            </a:r>
            <a:b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Krzysztof Kapuściński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1000 m – 2:53,46 min, 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Weronika </a:t>
            </a:r>
            <a:r>
              <a:rPr lang="pl-PL" sz="1400" b="1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Mermer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600 m – 1:40,6 min – </a:t>
            </a:r>
            <a:r>
              <a:rPr lang="pl-PL" sz="1400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rek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życiowy, 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Alicja Ślęzak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dysk – 28,46 m,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b="1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Jessica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Rakowska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300 m – 43,16 s, 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Fabian </a:t>
            </a:r>
            <a:r>
              <a:rPr lang="pl-PL" sz="1400" b="1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Kregulewski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600 m – 1:33,43 min  oraz sztafeta dziewcząt 4 x 100 m w składzie, 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Hanna Borkowska, </a:t>
            </a:r>
            <a:r>
              <a:rPr lang="pl-PL" sz="1400" b="1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Jessica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Rakowska, Emilia Majewska, Weronika </a:t>
            </a:r>
            <a:r>
              <a:rPr lang="pl-PL" sz="1400" b="1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Mermer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51,93 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Pozostałe wyniki zawodników CKS: 4 miejsce Hanna Borkowska 80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ppł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– 12,67 s, 7 miejsce Domini Kozieł wzwyż – 160 cm, 7 miejsce Alicja Ślęzak kula – 8,91 m, 10 miejsce Weronika Gołdy kula – 7,76 m, 11 miejsce Hanna Borkowska wzwyż – 135 cm, 12 miejsce Gabriela Śleszyńska w dal – 4,30 m, 13 miejsce Maja Gomolec 600 m – 1:53,96 min, 14 miejsce Piotr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Maligłówka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300 m – 46,13 s, 16 miejsce Zuzanna Tomczyk w dal – 3,72 m, 17 miejsce Daria Gwiazda 300 m – 47,82 s, 21 miejsce Dominik Kozieł 100 m – 12,97 s, 24 miejsce Gabriela Śleszyńska 100 m – 14,56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sek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25 miejsce Jonasz Janeczek 100 m – 13,26 sek. </a:t>
            </a:r>
            <a:endParaRPr lang="pl-PL" sz="16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0458E03-14C9-D74F-1929-160F25C1E88A}"/>
              </a:ext>
            </a:extLst>
          </p:cNvPr>
          <p:cNvSpPr txBox="1"/>
          <p:nvPr/>
        </p:nvSpPr>
        <p:spPr>
          <a:xfrm>
            <a:off x="2861402" y="319309"/>
            <a:ext cx="7640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MIĘDZYWOJEWÓDZKIE MISTRZOSTWA MŁODZIKÓW – U16 STADION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6ECD3FF-C1BA-EB78-6A4E-22F4778A4F7C}"/>
              </a:ext>
            </a:extLst>
          </p:cNvPr>
          <p:cNvSpPr txBox="1"/>
          <p:nvPr/>
        </p:nvSpPr>
        <p:spPr>
          <a:xfrm>
            <a:off x="1103312" y="1017651"/>
            <a:ext cx="752464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Bielsko - Biała</a:t>
            </a:r>
            <a:b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 medali: 2 srebrne i 6 brązowych.</a:t>
            </a:r>
          </a:p>
        </p:txBody>
      </p:sp>
    </p:spTree>
    <p:extLst>
      <p:ext uri="{BB962C8B-B14F-4D97-AF65-F5344CB8AC3E}">
        <p14:creationId xmlns:p14="http://schemas.microsoft.com/office/powerpoint/2010/main" val="372188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E39CC-F9DC-B7E7-51F6-6965D6FCD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625C3F-7A03-66C7-2228-C64670249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07083"/>
            <a:ext cx="8946541" cy="478928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400" kern="1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5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Brązowy:</a:t>
            </a:r>
            <a:br>
              <a:rPr lang="pl-PL" sz="15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5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Nikola Lewandowska </a:t>
            </a:r>
            <a:r>
              <a:rPr lang="pl-PL" sz="15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pchnięcie kulą – U18,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5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4 miejsce Jakub Jelonek 3000 m chód - S,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5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4 miejsce Filip </a:t>
            </a:r>
            <a:r>
              <a:rPr lang="pl-PL" sz="15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Labocha</a:t>
            </a:r>
            <a:r>
              <a:rPr lang="pl-PL" sz="15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kula U 18,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5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5 miejsce Maja Wawrzyńczak chód 3000 m – U 18,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5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5 miejsce Alan Kluczny wzwyż -U 20,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5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6 miejsce Piotr </a:t>
            </a:r>
            <a:r>
              <a:rPr lang="pl-PL" sz="15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Frączyk</a:t>
            </a:r>
            <a:r>
              <a:rPr lang="pl-PL" sz="15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60 m – U 18,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5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8 miejsce Maciej Dyja 60 </a:t>
            </a:r>
            <a:r>
              <a:rPr lang="pl-PL" sz="15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ppł</a:t>
            </a:r>
            <a:r>
              <a:rPr lang="pl-PL" sz="15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– U 18,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5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9 miejsce Karol </a:t>
            </a:r>
            <a:r>
              <a:rPr lang="pl-PL" sz="15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Woś</a:t>
            </a:r>
            <a:r>
              <a:rPr lang="pl-PL" sz="15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trójskok – U 20,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5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9 miejsce Hanna Bigdowska 800 m – 20,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5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12 miejsce Michalina Sztuka – 5 – bój U 20.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0ECCB2A-3CB1-217C-2CDE-8386308DE24C}"/>
              </a:ext>
            </a:extLst>
          </p:cNvPr>
          <p:cNvSpPr txBox="1"/>
          <p:nvPr/>
        </p:nvSpPr>
        <p:spPr>
          <a:xfrm>
            <a:off x="5576582" y="326443"/>
            <a:ext cx="62644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HALOWE MISTRZOSTWA POLSKI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3D0C18C-EF4C-AF08-B00E-3205D6789730}"/>
              </a:ext>
            </a:extLst>
          </p:cNvPr>
          <p:cNvSpPr txBox="1"/>
          <p:nvPr/>
        </p:nvSpPr>
        <p:spPr>
          <a:xfrm>
            <a:off x="1103312" y="999544"/>
            <a:ext cx="752464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Wrocław U18 , U20 </a:t>
            </a:r>
            <a:b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medal brązowy</a:t>
            </a:r>
          </a:p>
        </p:txBody>
      </p:sp>
    </p:spTree>
    <p:extLst>
      <p:ext uri="{BB962C8B-B14F-4D97-AF65-F5344CB8AC3E}">
        <p14:creationId xmlns:p14="http://schemas.microsoft.com/office/powerpoint/2010/main" val="1438831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BE3F6-F719-24E0-3087-39403BE7E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1637F5A-FC61-341C-4B73-1C5EB413D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729212"/>
            <a:ext cx="8946541" cy="478928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400" kern="1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Brązowy:</a:t>
            </a:r>
            <a:b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Michał Piątek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km – U23, i 5 miejsce w klasyfikacji seniorów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Pozostałe wyniki: 5 miejsce Hanna Bigdowska 2 km – U20, 20 miejsce Klaudia Wrzosowska 4 km – U20, 29 miejsce Hubert Woźniak  5 km – U18, 28 miejsce Nadia Mizgała 2 km U18, 77 miejsce Emilia Stolarczyk 2km – U18.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 kategorii seniorów na 2 km Rafał Nowak zajął 47 pozycję, a na 6 km Łukasz Grajcar był 45, a Dominik Klimek 49.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12 miejsce drużynowo seniorzy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1F63530-96D5-A0BA-EE23-48DA963DA001}"/>
              </a:ext>
            </a:extLst>
          </p:cNvPr>
          <p:cNvSpPr txBox="1"/>
          <p:nvPr/>
        </p:nvSpPr>
        <p:spPr>
          <a:xfrm>
            <a:off x="2861402" y="319309"/>
            <a:ext cx="7640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MISTRZOSTWA POLSKI W BIEGACH PRZEŁAJOWYCH U18, U20, U23, S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49B5D25-6FEE-7F88-2EAA-F2A6A9B4592D}"/>
              </a:ext>
            </a:extLst>
          </p:cNvPr>
          <p:cNvSpPr txBox="1"/>
          <p:nvPr/>
        </p:nvSpPr>
        <p:spPr>
          <a:xfrm>
            <a:off x="1103312" y="1017651"/>
            <a:ext cx="752464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Bytom</a:t>
            </a:r>
            <a:b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medal brązowy</a:t>
            </a:r>
          </a:p>
        </p:txBody>
      </p:sp>
    </p:spTree>
    <p:extLst>
      <p:ext uri="{BB962C8B-B14F-4D97-AF65-F5344CB8AC3E}">
        <p14:creationId xmlns:p14="http://schemas.microsoft.com/office/powerpoint/2010/main" val="13254267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B1114-253B-C088-1369-C3DE606DD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974D87F-7E04-90C4-97BA-74748DB9E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724" y="1051066"/>
            <a:ext cx="8936981" cy="4789283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400" kern="1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5 miejsce </a:t>
            </a:r>
            <a:r>
              <a:rPr lang="pl-PL" sz="1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Michał Piątek 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1500 m – 3:43,82 min – </a:t>
            </a:r>
            <a:r>
              <a:rPr lang="pl-PL" sz="1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REKORD KLUBU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0" dirty="0">
                <a:latin typeface="Calibri" panose="020F0502020204030204" pitchFamily="34" charset="0"/>
              </a:rPr>
              <a:t>5 miejsce </a:t>
            </a:r>
            <a:r>
              <a:rPr lang="pl-PL" sz="1400" b="1" kern="0" dirty="0">
                <a:latin typeface="Calibri" panose="020F0502020204030204" pitchFamily="34" charset="0"/>
              </a:rPr>
              <a:t>Jakub Jelonek </a:t>
            </a:r>
            <a:r>
              <a:rPr lang="pl-PL" sz="1400" kern="0" dirty="0">
                <a:latin typeface="Calibri" panose="020F0502020204030204" pitchFamily="34" charset="0"/>
              </a:rPr>
              <a:t>chód 10000 m  - 45:26,21 min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400" kern="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Brązowy medal:</a:t>
            </a:r>
            <a:b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Jakub Jelonek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– 20 km chód sportowy - 1 godz. 25 min. 28 sek.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400" kern="100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Brązowy medal:</a:t>
            </a:r>
            <a:br>
              <a:rPr lang="pl-PL" sz="1400" b="1" kern="10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Michał Piątek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1500 m – 3:44,65 min.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0" dirty="0">
                <a:latin typeface="Calibri" panose="020F0502020204030204" pitchFamily="34" charset="0"/>
              </a:rPr>
              <a:t>5 miejsce </a:t>
            </a:r>
            <a:r>
              <a:rPr lang="pl-PL" sz="1400" b="1" kern="0" dirty="0">
                <a:latin typeface="Calibri" panose="020F0502020204030204" pitchFamily="34" charset="0"/>
              </a:rPr>
              <a:t>Michał Piątek</a:t>
            </a:r>
            <a:r>
              <a:rPr lang="pl-PL" sz="1400" kern="0" dirty="0">
                <a:latin typeface="Calibri" panose="020F0502020204030204" pitchFamily="34" charset="0"/>
              </a:rPr>
              <a:t> 800 m,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0" dirty="0">
                <a:latin typeface="Calibri" panose="020F0502020204030204" pitchFamily="34" charset="0"/>
              </a:rPr>
              <a:t>8 </a:t>
            </a:r>
            <a:r>
              <a:rPr lang="pl-PL" sz="1400" b="1" kern="0" dirty="0">
                <a:latin typeface="Calibri" panose="020F0502020204030204" pitchFamily="34" charset="0"/>
              </a:rPr>
              <a:t>miejsce Natalia Sówka </a:t>
            </a:r>
            <a:r>
              <a:rPr lang="pl-PL" sz="1400" kern="0" dirty="0">
                <a:latin typeface="Calibri" panose="020F0502020204030204" pitchFamily="34" charset="0"/>
              </a:rPr>
              <a:t>400 m – 56,17 s oraz 9 miejsce na 200 m – 24,99 s.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CA66B10-BB76-31E5-709B-47B6801FAF69}"/>
              </a:ext>
            </a:extLst>
          </p:cNvPr>
          <p:cNvSpPr txBox="1"/>
          <p:nvPr/>
        </p:nvSpPr>
        <p:spPr>
          <a:xfrm>
            <a:off x="5124768" y="307350"/>
            <a:ext cx="7640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MISTRZOSTWA POLSKI - STADION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AC190D1-2746-EC53-2E79-20148FA90D4D}"/>
              </a:ext>
            </a:extLst>
          </p:cNvPr>
          <p:cNvSpPr txBox="1"/>
          <p:nvPr/>
        </p:nvSpPr>
        <p:spPr>
          <a:xfrm>
            <a:off x="1103312" y="1017651"/>
            <a:ext cx="7524640" cy="344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Bydgoszcz Seniorzy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A306D3C-57AA-AC97-D993-37AD5D1EF85E}"/>
              </a:ext>
            </a:extLst>
          </p:cNvPr>
          <p:cNvSpPr txBox="1"/>
          <p:nvPr/>
        </p:nvSpPr>
        <p:spPr>
          <a:xfrm>
            <a:off x="1103312" y="2479821"/>
            <a:ext cx="7524640" cy="344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Warszawa Seniorzy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BDCEF3D-C13E-E758-ED22-14FF9C22BA56}"/>
              </a:ext>
            </a:extLst>
          </p:cNvPr>
          <p:cNvSpPr txBox="1"/>
          <p:nvPr/>
        </p:nvSpPr>
        <p:spPr>
          <a:xfrm>
            <a:off x="1103312" y="3597922"/>
            <a:ext cx="6151828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Lublin U23</a:t>
            </a:r>
          </a:p>
        </p:txBody>
      </p:sp>
    </p:spTree>
    <p:extLst>
      <p:ext uri="{BB962C8B-B14F-4D97-AF65-F5344CB8AC3E}">
        <p14:creationId xmlns:p14="http://schemas.microsoft.com/office/powerpoint/2010/main" val="4328724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AA9ED-BF6A-D4D8-2BA8-44B33F0A8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CAE9997-C7F2-8CB0-F26A-88002D4F7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724" y="1051066"/>
            <a:ext cx="9036569" cy="5648498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400" kern="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Brązowy medal:</a:t>
            </a:r>
            <a:b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ztafeta kobiet 4 x 100 m w składzie: 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Kinga </a:t>
            </a:r>
            <a:r>
              <a:rPr lang="pl-PL" sz="1400" b="1" kern="100" dirty="0" err="1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Woś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Aleksandra Lipska, Aleksandra </a:t>
            </a:r>
            <a:r>
              <a:rPr lang="pl-PL" sz="1400" b="1" kern="100" dirty="0" err="1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Maligłówka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Oliwia </a:t>
            </a:r>
            <a:r>
              <a:rPr lang="pl-PL" sz="1400" b="1" kern="100" dirty="0" err="1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Cyrulińska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– 48,29 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0" dirty="0">
                <a:latin typeface="Calibri" panose="020F0502020204030204" pitchFamily="34" charset="0"/>
              </a:rPr>
              <a:t>Pozostałe wyniki: 6 miejsce sztafeta kobiet 4 x 400 m H. Bigdowska, O. </a:t>
            </a:r>
            <a:r>
              <a:rPr lang="pl-PL" sz="1400" kern="0" dirty="0" err="1">
                <a:latin typeface="Calibri" panose="020F0502020204030204" pitchFamily="34" charset="0"/>
              </a:rPr>
              <a:t>Cyrulińska</a:t>
            </a:r>
            <a:r>
              <a:rPr lang="pl-PL" sz="1400" kern="0" dirty="0">
                <a:latin typeface="Calibri" panose="020F0502020204030204" pitchFamily="34" charset="0"/>
              </a:rPr>
              <a:t>, A. </a:t>
            </a:r>
            <a:r>
              <a:rPr lang="pl-PL" sz="1400" kern="0" dirty="0" err="1">
                <a:latin typeface="Calibri" panose="020F0502020204030204" pitchFamily="34" charset="0"/>
              </a:rPr>
              <a:t>Maligłówka</a:t>
            </a:r>
            <a:r>
              <a:rPr lang="pl-PL" sz="1400" kern="0" dirty="0">
                <a:latin typeface="Calibri" panose="020F0502020204030204" pitchFamily="34" charset="0"/>
              </a:rPr>
              <a:t>, K. </a:t>
            </a:r>
            <a:r>
              <a:rPr lang="pl-PL" sz="1400" kern="0" dirty="0" err="1">
                <a:latin typeface="Calibri" panose="020F0502020204030204" pitchFamily="34" charset="0"/>
              </a:rPr>
              <a:t>Woś</a:t>
            </a:r>
            <a:r>
              <a:rPr lang="pl-PL" sz="1400" kern="0" dirty="0">
                <a:latin typeface="Calibri" panose="020F0502020204030204" pitchFamily="34" charset="0"/>
              </a:rPr>
              <a:t>,  9 miejsce Radosław Porada 3000 m przesz, 8 miejsce Alan Kluczny, 11 miejsce Karol </a:t>
            </a:r>
            <a:r>
              <a:rPr lang="pl-PL" sz="1400" kern="0" dirty="0" err="1">
                <a:latin typeface="Calibri" panose="020F0502020204030204" pitchFamily="34" charset="0"/>
              </a:rPr>
              <a:t>Woś</a:t>
            </a:r>
            <a:r>
              <a:rPr lang="pl-PL" sz="1400" kern="0" dirty="0">
                <a:latin typeface="Calibri" panose="020F0502020204030204" pitchFamily="34" charset="0"/>
              </a:rPr>
              <a:t> – trójskok, 18 w dal,  14 miejsce Aleksandra Lipska 200 m i 25 na 100 m,  15 miejsce Hanna Bigdowska 800 m, 16 miejsce Kinga </a:t>
            </a:r>
            <a:r>
              <a:rPr lang="pl-PL" sz="1400" kern="0" dirty="0" err="1">
                <a:latin typeface="Calibri" panose="020F0502020204030204" pitchFamily="34" charset="0"/>
              </a:rPr>
              <a:t>Woś</a:t>
            </a:r>
            <a:r>
              <a:rPr lang="pl-PL" sz="1400" kern="0" dirty="0">
                <a:latin typeface="Calibri" panose="020F0502020204030204" pitchFamily="34" charset="0"/>
              </a:rPr>
              <a:t> –  400 </a:t>
            </a:r>
            <a:r>
              <a:rPr lang="pl-PL" sz="1400" kern="0" dirty="0" err="1">
                <a:latin typeface="Calibri" panose="020F0502020204030204" pitchFamily="34" charset="0"/>
              </a:rPr>
              <a:t>ppł</a:t>
            </a:r>
            <a:r>
              <a:rPr lang="pl-PL" sz="1400" kern="0" dirty="0">
                <a:latin typeface="Calibri" panose="020F0502020204030204" pitchFamily="34" charset="0"/>
              </a:rPr>
              <a:t>,          17 miejsce Oliwia </a:t>
            </a:r>
            <a:r>
              <a:rPr lang="pl-PL" sz="1400" kern="0" dirty="0" err="1">
                <a:latin typeface="Calibri" panose="020F0502020204030204" pitchFamily="34" charset="0"/>
              </a:rPr>
              <a:t>Cyrulińska</a:t>
            </a:r>
            <a:r>
              <a:rPr lang="pl-PL" sz="1400" kern="0" dirty="0">
                <a:latin typeface="Calibri" panose="020F0502020204030204" pitchFamily="34" charset="0"/>
              </a:rPr>
              <a:t> 100 m, 23 Aleksandra </a:t>
            </a:r>
            <a:r>
              <a:rPr lang="pl-PL" sz="1400" kern="0" dirty="0" err="1">
                <a:latin typeface="Calibri" panose="020F0502020204030204" pitchFamily="34" charset="0"/>
              </a:rPr>
              <a:t>Maligłówka</a:t>
            </a:r>
            <a:r>
              <a:rPr lang="pl-PL" sz="1400" kern="0" dirty="0">
                <a:latin typeface="Calibri" panose="020F0502020204030204" pitchFamily="34" charset="0"/>
              </a:rPr>
              <a:t> 400 </a:t>
            </a:r>
            <a:r>
              <a:rPr lang="pl-PL" sz="1400" kern="0" dirty="0" err="1">
                <a:latin typeface="Calibri" panose="020F0502020204030204" pitchFamily="34" charset="0"/>
              </a:rPr>
              <a:t>ppł</a:t>
            </a:r>
            <a:r>
              <a:rPr lang="pl-PL" sz="1400" kern="0" dirty="0">
                <a:latin typeface="Calibri" panose="020F0502020204030204" pitchFamily="34" charset="0"/>
              </a:rPr>
              <a:t>,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400" kern="0" dirty="0">
              <a:latin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0" dirty="0">
                <a:latin typeface="Calibri" panose="020F0502020204030204" pitchFamily="34" charset="0"/>
              </a:rPr>
              <a:t>4 miejsce Nikola Lewandowska – kula, 5 miejsce Maciej Dyja - 110 </a:t>
            </a:r>
            <a:r>
              <a:rPr lang="pl-PL" sz="1400" kern="0" dirty="0" err="1">
                <a:latin typeface="Calibri" panose="020F0502020204030204" pitchFamily="34" charset="0"/>
              </a:rPr>
              <a:t>ppł</a:t>
            </a:r>
            <a:r>
              <a:rPr lang="pl-PL" sz="1400" kern="0" dirty="0">
                <a:latin typeface="Calibri" panose="020F0502020204030204" pitchFamily="34" charset="0"/>
              </a:rPr>
              <a:t> i 15 wzwyż, 7 miejsce Nadia Mizgała – 2000 m przesz, 7 miejsce Filip </a:t>
            </a:r>
            <a:r>
              <a:rPr lang="pl-PL" sz="1400" kern="0" dirty="0" err="1">
                <a:latin typeface="Calibri" panose="020F0502020204030204" pitchFamily="34" charset="0"/>
              </a:rPr>
              <a:t>Labocha</a:t>
            </a:r>
            <a:r>
              <a:rPr lang="pl-PL" sz="1400" kern="0" dirty="0">
                <a:latin typeface="Calibri" panose="020F0502020204030204" pitchFamily="34" charset="0"/>
              </a:rPr>
              <a:t> – kula, 8 miejsce Maja Wawrzyńczak – chód 5000 m,  11 miejsce Piotr </a:t>
            </a:r>
            <a:r>
              <a:rPr lang="pl-PL" sz="1400" kern="0" dirty="0" err="1">
                <a:latin typeface="Calibri" panose="020F0502020204030204" pitchFamily="34" charset="0"/>
              </a:rPr>
              <a:t>Frączyk</a:t>
            </a:r>
            <a:r>
              <a:rPr lang="pl-PL" sz="1400" kern="0" dirty="0">
                <a:latin typeface="Calibri" panose="020F0502020204030204" pitchFamily="34" charset="0"/>
              </a:rPr>
              <a:t> 100         i 200 m, 13 miejsce Hanna Lubczyńska – chód 5000 m, 17 miejsce Aleksandra </a:t>
            </a:r>
            <a:r>
              <a:rPr lang="pl-PL" sz="1400" kern="0" dirty="0" err="1">
                <a:latin typeface="Calibri" panose="020F0502020204030204" pitchFamily="34" charset="0"/>
              </a:rPr>
              <a:t>Włodara</a:t>
            </a:r>
            <a:r>
              <a:rPr lang="pl-PL" sz="1400" kern="0" dirty="0">
                <a:latin typeface="Calibri" panose="020F0502020204030204" pitchFamily="34" charset="0"/>
              </a:rPr>
              <a:t> – oszczep, 18 miejsce Martyna Porada – oszczep.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400" kern="0" dirty="0">
              <a:latin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0" dirty="0">
                <a:latin typeface="Calibri" panose="020F0502020204030204" pitchFamily="34" charset="0"/>
              </a:rPr>
              <a:t>7 miejsce Maja </a:t>
            </a:r>
            <a:r>
              <a:rPr lang="pl-PL" sz="1400" kern="0" dirty="0" err="1">
                <a:latin typeface="Calibri" panose="020F0502020204030204" pitchFamily="34" charset="0"/>
              </a:rPr>
              <a:t>Gradoń</a:t>
            </a:r>
            <a:r>
              <a:rPr lang="pl-PL" sz="1400" kern="0" dirty="0">
                <a:latin typeface="Calibri" panose="020F0502020204030204" pitchFamily="34" charset="0"/>
              </a:rPr>
              <a:t> 2000 m, 7 miejsce Hanna Borkowska wielobój i 9 miejsce 80 m </a:t>
            </a:r>
            <a:r>
              <a:rPr lang="pl-PL" sz="1400" kern="0" dirty="0" err="1">
                <a:latin typeface="Calibri" panose="020F0502020204030204" pitchFamily="34" charset="0"/>
              </a:rPr>
              <a:t>ppł</a:t>
            </a:r>
            <a:r>
              <a:rPr lang="pl-PL" sz="1400" kern="0" dirty="0">
                <a:latin typeface="Calibri" panose="020F0502020204030204" pitchFamily="34" charset="0"/>
              </a:rPr>
              <a:t>, 11 miejsce Emilia Majewska 300 </a:t>
            </a:r>
            <a:r>
              <a:rPr lang="pl-PL" sz="1400" kern="0" dirty="0" err="1">
                <a:latin typeface="Calibri" panose="020F0502020204030204" pitchFamily="34" charset="0"/>
              </a:rPr>
              <a:t>ppł</a:t>
            </a:r>
            <a:r>
              <a:rPr lang="pl-PL" sz="1400" kern="0" dirty="0">
                <a:latin typeface="Calibri" panose="020F0502020204030204" pitchFamily="34" charset="0"/>
              </a:rPr>
              <a:t>, 20 miejsce Weronika </a:t>
            </a:r>
            <a:r>
              <a:rPr lang="pl-PL" sz="1400" kern="0" dirty="0" err="1">
                <a:latin typeface="Calibri" panose="020F0502020204030204" pitchFamily="34" charset="0"/>
              </a:rPr>
              <a:t>Mermer</a:t>
            </a:r>
            <a:r>
              <a:rPr lang="pl-PL" sz="1400" kern="0" dirty="0">
                <a:latin typeface="Calibri" panose="020F0502020204030204" pitchFamily="34" charset="0"/>
              </a:rPr>
              <a:t> 600 m, 22 miejsce </a:t>
            </a:r>
            <a:r>
              <a:rPr lang="pl-PL" sz="1400" kern="0" dirty="0" err="1">
                <a:latin typeface="Calibri" panose="020F0502020204030204" pitchFamily="34" charset="0"/>
              </a:rPr>
              <a:t>Jessica</a:t>
            </a:r>
            <a:r>
              <a:rPr lang="pl-PL" sz="1400" kern="0" dirty="0">
                <a:latin typeface="Calibri" panose="020F0502020204030204" pitchFamily="34" charset="0"/>
              </a:rPr>
              <a:t> Rakowska 300 m, 13 miejsce sztafeta kobiet 4 x 100 m (J Rakowska , W </a:t>
            </a:r>
            <a:r>
              <a:rPr lang="pl-PL" sz="1400" kern="0" dirty="0" err="1">
                <a:latin typeface="Calibri" panose="020F0502020204030204" pitchFamily="34" charset="0"/>
              </a:rPr>
              <a:t>Mermer</a:t>
            </a:r>
            <a:r>
              <a:rPr lang="pl-PL" sz="1400" kern="0" dirty="0">
                <a:latin typeface="Calibri" panose="020F0502020204030204" pitchFamily="34" charset="0"/>
              </a:rPr>
              <a:t>, E Majewska , H Borkowska ),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B31AB1F-7553-1085-5169-B4718EAC1D7E}"/>
              </a:ext>
            </a:extLst>
          </p:cNvPr>
          <p:cNvSpPr txBox="1"/>
          <p:nvPr/>
        </p:nvSpPr>
        <p:spPr>
          <a:xfrm>
            <a:off x="5124768" y="307350"/>
            <a:ext cx="7640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MISTRZOSTWA POLSKI - STADION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E47F465-128E-2508-96CE-75ABBE9459B6}"/>
              </a:ext>
            </a:extLst>
          </p:cNvPr>
          <p:cNvSpPr txBox="1"/>
          <p:nvPr/>
        </p:nvSpPr>
        <p:spPr>
          <a:xfrm>
            <a:off x="1103312" y="1017651"/>
            <a:ext cx="7524640" cy="344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Radom U20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F2BA132-C33D-DD05-7436-8D6E9468CD1A}"/>
              </a:ext>
            </a:extLst>
          </p:cNvPr>
          <p:cNvSpPr txBox="1"/>
          <p:nvPr/>
        </p:nvSpPr>
        <p:spPr>
          <a:xfrm>
            <a:off x="1193847" y="3551113"/>
            <a:ext cx="7524640" cy="344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Lublin U18 OOM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CD29E32-C596-3C06-343A-8DA1D0CC06F8}"/>
              </a:ext>
            </a:extLst>
          </p:cNvPr>
          <p:cNvSpPr txBox="1"/>
          <p:nvPr/>
        </p:nvSpPr>
        <p:spPr>
          <a:xfrm>
            <a:off x="1193847" y="5242602"/>
            <a:ext cx="7524640" cy="344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Białystok U16</a:t>
            </a:r>
          </a:p>
        </p:txBody>
      </p:sp>
    </p:spTree>
    <p:extLst>
      <p:ext uri="{BB962C8B-B14F-4D97-AF65-F5344CB8AC3E}">
        <p14:creationId xmlns:p14="http://schemas.microsoft.com/office/powerpoint/2010/main" val="14484466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BB7C9-0DC0-402E-6466-53F6DB350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B47B481-05D5-21AB-8B31-3DA41A50D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1269221"/>
            <a:ext cx="8946541" cy="5499224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400" kern="1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Brązowy:</a:t>
            </a:r>
            <a:b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miejsce 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Emilia Majewska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- 300 </a:t>
            </a:r>
            <a:r>
              <a:rPr lang="pl-PL" sz="1400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ppł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3 miejsce 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Amelia Młynarczyk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100 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0" dirty="0">
                <a:latin typeface="Calibri" panose="020F0502020204030204" pitchFamily="34" charset="0"/>
              </a:rPr>
              <a:t>6 miejsce Natalia Kowalik – p. palantowa,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400" kern="100" dirty="0">
              <a:solidFill>
                <a:srgbClr val="FFC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rgbClr val="FFC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Złote:</a:t>
            </a:r>
            <a:br>
              <a:rPr lang="pl-PL" sz="1400" kern="100" dirty="0">
                <a:solidFill>
                  <a:srgbClr val="FFC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kern="100" dirty="0">
                <a:solidFill>
                  <a:srgbClr val="FFC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 miejsce sztafeta 8 x 200 mix </a:t>
            </a:r>
            <a:r>
              <a:rPr lang="pl-PL" sz="1400" b="1" kern="100" dirty="0">
                <a:solidFill>
                  <a:srgbClr val="FFC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(A. Młynarczyk, M. Spyra, M. Pędziwiatr)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Brązowy:</a:t>
            </a:r>
            <a:b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miejsce 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Maja Spyra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60 m,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0" dirty="0">
                <a:latin typeface="Calibri" panose="020F0502020204030204" pitchFamily="34" charset="0"/>
              </a:rPr>
              <a:t>8 miejsce Amelia Młynarczyk – 60 m, 8 miejsce Mateusz Pędziwiatr – 800 m, 10 miejsce Natalia Rychter 600 m,       10 miejsce Michał </a:t>
            </a:r>
            <a:r>
              <a:rPr lang="pl-PL" sz="1400" kern="0" dirty="0" err="1">
                <a:latin typeface="Calibri" panose="020F0502020204030204" pitchFamily="34" charset="0"/>
              </a:rPr>
              <a:t>Kluźniak</a:t>
            </a:r>
            <a:r>
              <a:rPr lang="pl-PL" sz="1400" kern="0" dirty="0">
                <a:latin typeface="Calibri" panose="020F0502020204030204" pitchFamily="34" charset="0"/>
              </a:rPr>
              <a:t> kula, 19 miejsce Julia Janik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400" kern="0" dirty="0">
              <a:latin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Brązowy:</a:t>
            </a:r>
            <a:b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miejsce 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Dawid Szczęsny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1500 m.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911DBCF-96E0-EC14-FCE9-8B8D2BE19F26}"/>
              </a:ext>
            </a:extLst>
          </p:cNvPr>
          <p:cNvSpPr txBox="1"/>
          <p:nvPr/>
        </p:nvSpPr>
        <p:spPr>
          <a:xfrm>
            <a:off x="5443186" y="469830"/>
            <a:ext cx="5341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FINAŁY LDK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29A73B2-E736-718C-A097-8AF2072289A4}"/>
              </a:ext>
            </a:extLst>
          </p:cNvPr>
          <p:cNvSpPr txBox="1"/>
          <p:nvPr/>
        </p:nvSpPr>
        <p:spPr>
          <a:xfrm>
            <a:off x="1103313" y="1056443"/>
            <a:ext cx="7524640" cy="575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5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Włocławek</a:t>
            </a:r>
            <a:br>
              <a:rPr lang="pl-PL" sz="15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5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medale brązowe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680A376D-851C-8D39-73A5-31A53558D3B6}"/>
              </a:ext>
            </a:extLst>
          </p:cNvPr>
          <p:cNvSpPr txBox="1"/>
          <p:nvPr/>
        </p:nvSpPr>
        <p:spPr>
          <a:xfrm>
            <a:off x="1103313" y="2778983"/>
            <a:ext cx="7524640" cy="575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5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Spała ( hala ) Nadzieje Olimpijskie</a:t>
            </a:r>
            <a:br>
              <a:rPr lang="pl-PL" sz="15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5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medal złoty i 1 medal brązowy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69F98C2-8DEE-ABD4-24A5-A0A1EEA2C2A1}"/>
              </a:ext>
            </a:extLst>
          </p:cNvPr>
          <p:cNvSpPr txBox="1"/>
          <p:nvPr/>
        </p:nvSpPr>
        <p:spPr>
          <a:xfrm>
            <a:off x="1103313" y="5301104"/>
            <a:ext cx="6094428" cy="575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5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Spała – biegi przełajowe</a:t>
            </a:r>
            <a:br>
              <a:rPr lang="pl-PL" sz="15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5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medal brązowy</a:t>
            </a:r>
          </a:p>
        </p:txBody>
      </p:sp>
    </p:spTree>
    <p:extLst>
      <p:ext uri="{BB962C8B-B14F-4D97-AF65-F5344CB8AC3E}">
        <p14:creationId xmlns:p14="http://schemas.microsoft.com/office/powerpoint/2010/main" val="17791754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A61F1-C807-7F1D-CD20-0B08A5745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E243AA4-FA61-25F6-DA1B-2C7A7FB62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729212"/>
            <a:ext cx="8946541" cy="4789283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400" kern="1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Złote:</a:t>
            </a:r>
            <a:b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miejsce 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Michał Piątek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4,5 km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400" kern="1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400" kern="1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400" kern="1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400" kern="1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Złote:</a:t>
            </a:r>
            <a:b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miejsce 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Michał Piątek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1500 m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0989B93-58D4-F12F-E0F7-1100AF434CB6}"/>
              </a:ext>
            </a:extLst>
          </p:cNvPr>
          <p:cNvSpPr txBox="1"/>
          <p:nvPr/>
        </p:nvSpPr>
        <p:spPr>
          <a:xfrm>
            <a:off x="4934138" y="424935"/>
            <a:ext cx="5341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AKADEMICKIE MISTRZOSTWA POLSKI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369ABC5-3796-D194-DADD-40B61A7ACA4D}"/>
              </a:ext>
            </a:extLst>
          </p:cNvPr>
          <p:cNvSpPr txBox="1"/>
          <p:nvPr/>
        </p:nvSpPr>
        <p:spPr>
          <a:xfrm>
            <a:off x="1103313" y="1056443"/>
            <a:ext cx="752464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Piła – biegi przełajowe</a:t>
            </a:r>
            <a:b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medal złoty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26E6E7D8-09EC-65B4-8CA1-4DBAF5B1C491}"/>
              </a:ext>
            </a:extLst>
          </p:cNvPr>
          <p:cNvSpPr txBox="1"/>
          <p:nvPr/>
        </p:nvSpPr>
        <p:spPr>
          <a:xfrm>
            <a:off x="1103312" y="3429000"/>
            <a:ext cx="752464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Białystok – stadion </a:t>
            </a:r>
            <a:b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medal złoty</a:t>
            </a:r>
          </a:p>
        </p:txBody>
      </p:sp>
    </p:spTree>
    <p:extLst>
      <p:ext uri="{BB962C8B-B14F-4D97-AF65-F5344CB8AC3E}">
        <p14:creationId xmlns:p14="http://schemas.microsoft.com/office/powerpoint/2010/main" val="42098442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41204-8A30-F30E-62DD-700FE0DD9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2DD2DF-F706-1DB5-A650-213BFCF35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1269221"/>
            <a:ext cx="8946541" cy="5499224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400" kern="1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b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miejsce 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Michał Piątek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1500 m – 3:49,93 min</a:t>
            </a:r>
            <a:endParaRPr lang="pl-PL" sz="1400" kern="0" dirty="0">
              <a:latin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400" kern="100" dirty="0">
              <a:solidFill>
                <a:srgbClr val="FFC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br>
              <a:rPr lang="pl-PL" sz="1400" kern="100" dirty="0">
                <a:solidFill>
                  <a:srgbClr val="FFC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kern="100" dirty="0">
                <a:solidFill>
                  <a:srgbClr val="FFC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 miejsce </a:t>
            </a:r>
            <a:r>
              <a:rPr lang="pl-PL" sz="1400" b="1" kern="100" dirty="0">
                <a:solidFill>
                  <a:srgbClr val="FFC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Jakub Jelonek </a:t>
            </a:r>
            <a:r>
              <a:rPr lang="pl-PL" sz="1400" kern="100" dirty="0">
                <a:solidFill>
                  <a:srgbClr val="FFC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chód 5 km – 20,13 min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400" kern="100" dirty="0">
              <a:solidFill>
                <a:srgbClr val="FFC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6 </a:t>
            </a:r>
            <a:r>
              <a:rPr lang="pl-PL" sz="15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miejsce Jakub Jelonek chód 10 km – 42,47 min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500" b="1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5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21 miejsce Jakub Jelonek chód 35 km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500" b="1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5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32 miejsce Jakub Jelonek 10 km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500" b="1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4059463-0C78-C6FA-0885-D8258E7CCDD6}"/>
              </a:ext>
            </a:extLst>
          </p:cNvPr>
          <p:cNvSpPr txBox="1"/>
          <p:nvPr/>
        </p:nvSpPr>
        <p:spPr>
          <a:xfrm>
            <a:off x="5443186" y="469830"/>
            <a:ext cx="5341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STARTY MIĘDZYNARODOWE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E3823B8-37C6-033D-3F8B-A1ED0F6FF07D}"/>
              </a:ext>
            </a:extLst>
          </p:cNvPr>
          <p:cNvSpPr txBox="1"/>
          <p:nvPr/>
        </p:nvSpPr>
        <p:spPr>
          <a:xfrm>
            <a:off x="1103313" y="1056443"/>
            <a:ext cx="7524640" cy="677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5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Kraków - mecz lekkoatletyczny U23: Polska, Czechy, Ukraina, Węgry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5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medal brązowy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416D640-56E4-FAA5-1A90-451710573E11}"/>
              </a:ext>
            </a:extLst>
          </p:cNvPr>
          <p:cNvSpPr txBox="1"/>
          <p:nvPr/>
        </p:nvSpPr>
        <p:spPr>
          <a:xfrm>
            <a:off x="1103313" y="2334846"/>
            <a:ext cx="7524640" cy="575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5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Limoges (Francja)</a:t>
            </a:r>
            <a:br>
              <a:rPr lang="pl-PL" sz="15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5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medal złoty 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45FCBBF-E69B-817B-10B3-4A2D3FAA80D5}"/>
              </a:ext>
            </a:extLst>
          </p:cNvPr>
          <p:cNvSpPr txBox="1"/>
          <p:nvPr/>
        </p:nvSpPr>
        <p:spPr>
          <a:xfrm>
            <a:off x="1103313" y="3619445"/>
            <a:ext cx="6094428" cy="328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5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Borski Mikulasz</a:t>
            </a:r>
            <a:endParaRPr lang="pl-PL" sz="1500" b="1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6C4D1D4-38C6-415E-D28A-18CB8C2D4439}"/>
              </a:ext>
            </a:extLst>
          </p:cNvPr>
          <p:cNvSpPr txBox="1"/>
          <p:nvPr/>
        </p:nvSpPr>
        <p:spPr>
          <a:xfrm>
            <a:off x="1103313" y="4516155"/>
            <a:ext cx="609442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5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Dudince</a:t>
            </a:r>
            <a:endParaRPr lang="pl-PL" sz="150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24B678DF-B411-363C-675E-508D56ACC682}"/>
              </a:ext>
            </a:extLst>
          </p:cNvPr>
          <p:cNvSpPr txBox="1"/>
          <p:nvPr/>
        </p:nvSpPr>
        <p:spPr>
          <a:xfrm>
            <a:off x="1103313" y="5575087"/>
            <a:ext cx="609442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500" b="1" u="sng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Padiebrody</a:t>
            </a:r>
            <a:endParaRPr lang="pl-PL" sz="1500" b="1" u="sng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44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CAA8-F632-2190-E386-03E138939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CC6C31-3B84-1FB4-DD97-C04FD0C22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1861188"/>
            <a:ext cx="8946541" cy="478928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Złote:</a:t>
            </a:r>
            <a:b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Nadia Mizgała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- 7:18, 11 </a:t>
            </a:r>
            <a:b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Filip </a:t>
            </a:r>
            <a:r>
              <a:rPr lang="pl-PL" sz="1400" b="1" kern="100" dirty="0" err="1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Labocha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kula -15,88 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Srebrne:</a:t>
            </a:r>
            <a:b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Maja Wawrzyńczak 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chodzie sportowym na dystansie 5000 m - 29:54,66 min,</a:t>
            </a:r>
            <a:b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Maciej Dyja 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skoku wzwyż – 175 cm- </a:t>
            </a:r>
            <a:r>
              <a:rPr lang="pl-PL" sz="1400" kern="100" dirty="0" err="1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rek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życiowy.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Brązowe:</a:t>
            </a:r>
            <a:b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Filip </a:t>
            </a:r>
            <a:r>
              <a:rPr lang="pl-PL" sz="1400" b="1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Labocha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rzucie dyskiem – 44,50 m, </a:t>
            </a:r>
            <a:r>
              <a:rPr lang="pl-PL" sz="1400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rek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życiowy, </a:t>
            </a:r>
            <a:b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Maciej Dyja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110 przez płotki – 15,08 s,  </a:t>
            </a:r>
            <a:b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Piotr </a:t>
            </a:r>
            <a:r>
              <a:rPr lang="pl-PL" sz="1400" b="1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Frączyk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 m – 22,79 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Pozostałe wyniki w tej kategorii wiekowej: Blanka Mazur 4 miejsce 3000 m – 11:56,63 min oraz 6 miejsce na 1500 m – 5:13,66 min. 8 miejsce Piotr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Frączyk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100 m – 11.20 s. 8 miejsce Wiktor Kaczmarek 110 p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ppł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– 16,24 s oraz ten sam zawodnik uplasował również na 8 pozycji w skoku wzwyż – 150 cm. </a:t>
            </a:r>
            <a:endParaRPr lang="pl-PL" sz="16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938EF5F-F46B-358D-8E5E-365FF1221EA3}"/>
              </a:ext>
            </a:extLst>
          </p:cNvPr>
          <p:cNvSpPr txBox="1"/>
          <p:nvPr/>
        </p:nvSpPr>
        <p:spPr>
          <a:xfrm>
            <a:off x="3358836" y="424935"/>
            <a:ext cx="69168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XXVII OGÓLNOPOLSKIE IGRZYSKA LZS – FINAŁ CENTRALNY SPAŁA 2024 U18, U16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E1EB009-05BA-906C-D2A1-2AE2EB76FF80}"/>
              </a:ext>
            </a:extLst>
          </p:cNvPr>
          <p:cNvSpPr txBox="1"/>
          <p:nvPr/>
        </p:nvSpPr>
        <p:spPr>
          <a:xfrm>
            <a:off x="1103313" y="1162457"/>
            <a:ext cx="752464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12 medali: 3 złote, 3 srebrne, 6 brązowych</a:t>
            </a:r>
            <a:b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U18</a:t>
            </a:r>
          </a:p>
        </p:txBody>
      </p:sp>
    </p:spTree>
    <p:extLst>
      <p:ext uri="{BB962C8B-B14F-4D97-AF65-F5344CB8AC3E}">
        <p14:creationId xmlns:p14="http://schemas.microsoft.com/office/powerpoint/2010/main" val="40691185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5C4F1-868E-B3E0-D74A-AB4A64108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0A957AD-1FFF-67C8-268B-6A9827E1E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26447"/>
            <a:ext cx="8946541" cy="478928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Złote:</a:t>
            </a:r>
            <a:b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Maja </a:t>
            </a:r>
            <a:r>
              <a:rPr lang="pl-PL" sz="1400" b="1" kern="100" dirty="0" err="1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Gradoń</a:t>
            </a: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2000 m - 7:07,99 min.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Srebrne:</a:t>
            </a:r>
            <a:b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sztafeta dziewcząt 4 x 100 m w składzie: 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Hanna Borkowska, </a:t>
            </a:r>
            <a:r>
              <a:rPr lang="pl-PL" sz="1400" b="1" kern="100" dirty="0" err="1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Jessica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Rakowska, Weronika </a:t>
            </a:r>
            <a:r>
              <a:rPr lang="pl-PL" sz="1400" b="1" kern="100" dirty="0" err="1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Mermer</a:t>
            </a:r>
            <a:r>
              <a:rPr lang="pl-PL" sz="1400" b="1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Maja </a:t>
            </a:r>
            <a:r>
              <a:rPr lang="pl-PL" sz="1400" b="1" kern="100" dirty="0" err="1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Gradoń</a:t>
            </a:r>
            <a:r>
              <a:rPr lang="pl-PL" sz="1400" kern="100" dirty="0">
                <a:solidFill>
                  <a:schemeClr val="tx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- 52,68 sek.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Brązowe:</a:t>
            </a:r>
            <a:b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Weronika </a:t>
            </a:r>
            <a:r>
              <a:rPr lang="pl-PL" sz="1400" b="1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Mermer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600 m – 1:41,95 min, </a:t>
            </a:r>
            <a:b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Jessica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Rakowska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300 m – 42,78 s, </a:t>
            </a:r>
            <a:b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Hanna Borkowska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 m przez płotki – 12,56 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Pozostałe wyniki w kategorii U 16:</a:t>
            </a:r>
            <a:b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5 miejsce Krzysztof Kapuściński 1000 m – 2:49,83 min –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rek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życiowy, 10 miejsce Fabian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Kregulewski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600 m –</a:t>
            </a:r>
            <a:b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1:32,54 min –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rek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życiowy, 11 miejsce Hanna Borkowska 100 m- 13,47 s, 15 miejsce Piotr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Maligłówka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300 m, </a:t>
            </a:r>
            <a:b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16 miejsce Maja Gomolec 600 m – 1:55,71 min </a:t>
            </a:r>
            <a:endParaRPr lang="pl-PL" sz="16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C8FE408-2CAB-22F3-5B78-57A2ED304427}"/>
              </a:ext>
            </a:extLst>
          </p:cNvPr>
          <p:cNvSpPr txBox="1"/>
          <p:nvPr/>
        </p:nvSpPr>
        <p:spPr>
          <a:xfrm>
            <a:off x="3358836" y="424935"/>
            <a:ext cx="69168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XXVII OGÓLNOPOLSKIE IGRZYSKA LZS – FINAŁ CENTRALNY SPAŁA 2024 U18, U16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E32AA2A-0EC5-9A3B-FB76-073A60FD645E}"/>
              </a:ext>
            </a:extLst>
          </p:cNvPr>
          <p:cNvSpPr txBox="1"/>
          <p:nvPr/>
        </p:nvSpPr>
        <p:spPr>
          <a:xfrm>
            <a:off x="1103313" y="1245087"/>
            <a:ext cx="752464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12 medali: 3 złote, 3 srebrne, 6 brązowych</a:t>
            </a:r>
            <a:b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U16</a:t>
            </a:r>
          </a:p>
        </p:txBody>
      </p:sp>
    </p:spTree>
    <p:extLst>
      <p:ext uri="{BB962C8B-B14F-4D97-AF65-F5344CB8AC3E}">
        <p14:creationId xmlns:p14="http://schemas.microsoft.com/office/powerpoint/2010/main" val="13182244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28DCE-BB55-0E17-64D8-3AD848582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6768DBE-EA3F-49F4-F313-F5B5580D8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26447"/>
            <a:ext cx="8946541" cy="478928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Złote:</a:t>
            </a:r>
            <a:b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Natalia Sówka </a:t>
            </a:r>
            <a:r>
              <a:rPr lang="pl-PL" sz="1400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400m - 56,50 s, U23.</a:t>
            </a:r>
            <a:endParaRPr lang="pl-PL" sz="1400" kern="100" dirty="0">
              <a:solidFill>
                <a:schemeClr val="tx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Brązowe:</a:t>
            </a:r>
            <a:b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Maja Wawrzyńczak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chód sportowy  5000 m – 27:29,32 min – </a:t>
            </a:r>
            <a:r>
              <a:rPr lang="pl-PL" sz="1400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rek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życiowy - U18</a:t>
            </a:r>
            <a:b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sztafeta kobiet 4 x 100 m w składzie 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Lipska, A. </a:t>
            </a:r>
            <a:r>
              <a:rPr lang="pl-PL" sz="1400" b="1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Maligłówka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K. </a:t>
            </a:r>
            <a:r>
              <a:rPr lang="pl-PL" sz="1400" b="1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Woś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O. </a:t>
            </a:r>
            <a:r>
              <a:rPr lang="pl-PL" sz="1400" b="1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Cyrulińska</a:t>
            </a:r>
            <a:r>
              <a:rPr lang="pl-PL" sz="14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- 48,37 s - U20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Pozostałe wyróżniające wyniki zawodników CKS: </a:t>
            </a:r>
            <a:b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 miejsce zajęła Nadia Mizgała w biegu na 2000 m z przeszkodami – 7:21,09 min, 4 miejsce Hubert Woźniak 2000 m  z przeszkodami – 6:19,09 min –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rek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życiowy,  6 miejsce Kinga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Woś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400 m – 59,78 s, 6 miejsce Maciej Dyja 110 m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ppł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– 14,78 s, 7 miejsce Aleksandra Lipska 100 m – 12,32 s –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rek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Życiowy, 7 miejsce Piotr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Frączyk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100 m – 10,92 s –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rek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Życiowy,  7 miejsce Hanna Bigdowska 1500 m – 4:45,46 min, 7 miejsce Hanna Lubczyńska 5000 m  chód – 30:15,92 min, 8 miejsce Michalina Sztuka wzwyż – 140 cm, 8 miejsce sztafeta męska 4 x 100 m – 45,52 s, 10 miejsce Blanka Mazur 1500 m – 5:06,09 min, 10 miejsce Martyna Porada oszczep – 31,06 m – </a:t>
            </a:r>
            <a:r>
              <a:rPr lang="pl-PL" sz="1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rek</a:t>
            </a:r>
            <a:r>
              <a:rPr lang="pl-PL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życiowy. </a:t>
            </a:r>
            <a:endParaRPr lang="pl-PL" sz="16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9C38EAD-4387-D54B-1A9A-F5DDB71DC1A2}"/>
              </a:ext>
            </a:extLst>
          </p:cNvPr>
          <p:cNvSpPr txBox="1"/>
          <p:nvPr/>
        </p:nvSpPr>
        <p:spPr>
          <a:xfrm>
            <a:off x="5017954" y="481496"/>
            <a:ext cx="6916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MISTRZOSTWA POLSKI ZRZESZENIA LZS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9BBE712-CD88-81A9-F211-CDA4E41608DB}"/>
              </a:ext>
            </a:extLst>
          </p:cNvPr>
          <p:cNvSpPr txBox="1"/>
          <p:nvPr/>
        </p:nvSpPr>
        <p:spPr>
          <a:xfrm>
            <a:off x="1103313" y="1245087"/>
            <a:ext cx="7524640" cy="639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Włocławek U18, U20, U23</a:t>
            </a:r>
            <a:br>
              <a:rPr lang="pl-PL" sz="1600" b="1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medale: 1 złoty i 2 brązowe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8575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A7747-B5E0-7479-4FA7-EDD6FCA2A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474AD8EF-D3A9-5349-16BE-7C35CE53CC48}"/>
              </a:ext>
            </a:extLst>
          </p:cNvPr>
          <p:cNvSpPr txBox="1"/>
          <p:nvPr/>
        </p:nvSpPr>
        <p:spPr>
          <a:xfrm>
            <a:off x="1103313" y="481496"/>
            <a:ext cx="98891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ILOŚĆ ZDOBYTYCH MEDALI PRZEZ ZAWODNIKÓW CKS BUDOWLANI W SEZONIE 2024: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2382DFA-C247-EA93-3851-63D6B53F9B3E}"/>
              </a:ext>
            </a:extLst>
          </p:cNvPr>
          <p:cNvSpPr txBox="1"/>
          <p:nvPr/>
        </p:nvSpPr>
        <p:spPr>
          <a:xfrm>
            <a:off x="1103313" y="1251307"/>
            <a:ext cx="7524640" cy="4832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Mistrzostwa Polski</a:t>
            </a:r>
            <a:r>
              <a:rPr lang="pl-PL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l-PL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medali (5 brązowych)</a:t>
            </a:r>
            <a:br>
              <a:rPr lang="pl-PL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Akademickie Mistrzostwa Polski</a:t>
            </a:r>
            <a:r>
              <a:rPr lang="pl-PL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 medale (2 złote)</a:t>
            </a:r>
            <a:br>
              <a:rPr lang="pl-PL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Międzywojewódzkie Mistrzostwa U16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9 medali (2 srebrne, 7 brązowych)</a:t>
            </a:r>
            <a:br>
              <a:rPr lang="pl-PL" sz="18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18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Mistrzostwa Województwa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93 medale (23 złote, 38 srebrne, 32 brązowe)</a:t>
            </a:r>
            <a:b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18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Mistrzostwa Polski LZS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15 medali (4 złote, 3 srebrne, 8 brązowych)</a:t>
            </a:r>
            <a:br>
              <a:rPr lang="pl-PL" sz="18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18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Finały LDK: 5 medali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(1 złoty, 4 brązowe</a:t>
            </a: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br>
              <a:rPr lang="pl-PL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18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0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Razem: 129 medali (30 złote, 43 srebrne, 56 brązowe)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2401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01E63-B861-FB5F-9377-6A113DD56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1BE57AE8-C0CA-3167-554F-B15A00583A28}"/>
              </a:ext>
            </a:extLst>
          </p:cNvPr>
          <p:cNvSpPr txBox="1"/>
          <p:nvPr/>
        </p:nvSpPr>
        <p:spPr>
          <a:xfrm>
            <a:off x="3940781" y="177822"/>
            <a:ext cx="98891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PUNKTACJA W SYSTEMIE SPORTU MŁODZIEŻOWEGO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2F2F927-6EDF-D270-A9ED-FCCE7BCF1336}"/>
              </a:ext>
            </a:extLst>
          </p:cNvPr>
          <p:cNvSpPr txBox="1"/>
          <p:nvPr/>
        </p:nvSpPr>
        <p:spPr>
          <a:xfrm>
            <a:off x="1103313" y="1233385"/>
            <a:ext cx="7524640" cy="774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182DC2E6-5C85-B237-57AB-236C25987E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193221"/>
              </p:ext>
            </p:extLst>
          </p:nvPr>
        </p:nvGraphicFramePr>
        <p:xfrm>
          <a:off x="2045616" y="547154"/>
          <a:ext cx="7937368" cy="6223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2996">
                  <a:extLst>
                    <a:ext uri="{9D8B030D-6E8A-4147-A177-3AD203B41FA5}">
                      <a16:colId xmlns:a16="http://schemas.microsoft.com/office/drawing/2014/main" val="4114763823"/>
                    </a:ext>
                  </a:extLst>
                </a:gridCol>
                <a:gridCol w="2647186">
                  <a:extLst>
                    <a:ext uri="{9D8B030D-6E8A-4147-A177-3AD203B41FA5}">
                      <a16:colId xmlns:a16="http://schemas.microsoft.com/office/drawing/2014/main" val="3031155180"/>
                    </a:ext>
                  </a:extLst>
                </a:gridCol>
                <a:gridCol w="2647186">
                  <a:extLst>
                    <a:ext uri="{9D8B030D-6E8A-4147-A177-3AD203B41FA5}">
                      <a16:colId xmlns:a16="http://schemas.microsoft.com/office/drawing/2014/main" val="1405860046"/>
                    </a:ext>
                  </a:extLst>
                </a:gridCol>
              </a:tblGrid>
              <a:tr h="267292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/>
                        <a:t>MIEJSCE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/>
                        <a:t>ILOŚĆ PUNKTÓW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/>
                        <a:t>NAZWISKO I IMIĘ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17490"/>
                  </a:ext>
                </a:extLst>
              </a:tr>
              <a:tr h="1206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27</a:t>
                      </a: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PIĄTEK MICHAŁ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9158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</a:t>
                      </a:r>
                      <a:endParaRPr lang="pl-PL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DYJA MACIEJ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3630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</a:t>
                      </a:r>
                      <a:endParaRPr lang="pl-PL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BIGDOWSKA HANNA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0869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pl-PL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</a:t>
                      </a:r>
                      <a:endParaRPr lang="pl-PL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KLUCZNY ALAN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023672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pl-PL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</a:t>
                      </a:r>
                      <a:endParaRPr lang="pl-PL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LEWANDOWSKA NIKOLA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21911752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pl-PL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FRĄCZYK PIOTR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973388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MIZGAŁA NADIA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079966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PORADA RADOSŁAW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709098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pl-PL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GOŁDY WERONIKA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01227196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pl-PL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KREGULEWSKI FABIAN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91343988"/>
                  </a:ext>
                </a:extLst>
              </a:tr>
              <a:tr h="2339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pl-PL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LABOCHA FILIP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985593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pl-PL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WAWRZYŃCZAK MAJA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638579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4,75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MAJEWSKA EMILIA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7573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MERMER WERONIKA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532393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RAKOWSKA JESSICA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295439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SÓWKA NATALIA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640950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pl-PL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ŚLĘZAK ALICJA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835707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WOŚ KAROL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755860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3,5</a:t>
                      </a:r>
                      <a:endParaRPr lang="pl-PL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WOŚ KINGA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130389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pl-PL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BORKOWSKA HANNA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562483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pl-PL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KAPUŚCIŃSKI KRZYSZTOF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548901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</a:t>
                      </a:r>
                      <a:endParaRPr lang="pl-PL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2,5</a:t>
                      </a:r>
                      <a:endParaRPr lang="pl-PL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CYRULIŃSKA OLIWIA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07949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2,5</a:t>
                      </a:r>
                      <a:endParaRPr lang="pl-PL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LIPSKA ALEKSANDRA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8325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</a:t>
                      </a:r>
                      <a:endParaRPr lang="pl-PL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2,5</a:t>
                      </a:r>
                      <a:endParaRPr lang="pl-PL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MALIGŁÓWKA ALEKSANDRA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345973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</a:t>
                      </a:r>
                      <a:endParaRPr lang="pl-PL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pl-PL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LUBCZYŃSKA HANNA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7161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92783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D76BD-7AEC-7A9B-F44C-D08B000C8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6303F817-F64F-9F94-7B34-75F465E4103F}"/>
              </a:ext>
            </a:extLst>
          </p:cNvPr>
          <p:cNvSpPr txBox="1"/>
          <p:nvPr/>
        </p:nvSpPr>
        <p:spPr>
          <a:xfrm>
            <a:off x="3940781" y="177822"/>
            <a:ext cx="98891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PUNKTACJA W SYSTEMIE SPORTU MŁODZIEŻOWEGO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E15619F-BA1D-F6EC-833A-5391D6430B64}"/>
              </a:ext>
            </a:extLst>
          </p:cNvPr>
          <p:cNvSpPr txBox="1"/>
          <p:nvPr/>
        </p:nvSpPr>
        <p:spPr>
          <a:xfrm>
            <a:off x="1103313" y="1233385"/>
            <a:ext cx="7524640" cy="774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B32DE056-75F6-C54E-1ABE-A3C2A05F3E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385318"/>
              </p:ext>
            </p:extLst>
          </p:nvPr>
        </p:nvGraphicFramePr>
        <p:xfrm>
          <a:off x="2045616" y="547154"/>
          <a:ext cx="7937368" cy="6065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2996">
                  <a:extLst>
                    <a:ext uri="{9D8B030D-6E8A-4147-A177-3AD203B41FA5}">
                      <a16:colId xmlns:a16="http://schemas.microsoft.com/office/drawing/2014/main" val="4114763823"/>
                    </a:ext>
                  </a:extLst>
                </a:gridCol>
                <a:gridCol w="2647186">
                  <a:extLst>
                    <a:ext uri="{9D8B030D-6E8A-4147-A177-3AD203B41FA5}">
                      <a16:colId xmlns:a16="http://schemas.microsoft.com/office/drawing/2014/main" val="3031155180"/>
                    </a:ext>
                  </a:extLst>
                </a:gridCol>
                <a:gridCol w="2647186">
                  <a:extLst>
                    <a:ext uri="{9D8B030D-6E8A-4147-A177-3AD203B41FA5}">
                      <a16:colId xmlns:a16="http://schemas.microsoft.com/office/drawing/2014/main" val="1405860046"/>
                    </a:ext>
                  </a:extLst>
                </a:gridCol>
              </a:tblGrid>
              <a:tr h="267292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/>
                        <a:t>MIEJSCE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/>
                        <a:t>ILOŚĆ PUNKTÓW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/>
                        <a:t>NAZWISKO I IMIĘ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17490"/>
                  </a:ext>
                </a:extLst>
              </a:tr>
              <a:tr h="120629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</a:t>
                      </a: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Wrzosowska </a:t>
                      </a:r>
                      <a:r>
                        <a:rPr lang="pl-PL" sz="1000" b="1" u="none" kern="0" cap="all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klaudia</a:t>
                      </a:r>
                      <a:endParaRPr lang="pl-PL" sz="1000" b="1" u="none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9158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27</a:t>
                      </a: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kern="0" cap="all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Celler</a:t>
                      </a:r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blanka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3630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28</a:t>
                      </a: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Kozieł </a:t>
                      </a:r>
                      <a:r>
                        <a:rPr lang="pl-PL" sz="1000" b="1" u="none" kern="0" cap="all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dominik</a:t>
                      </a:r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0869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29</a:t>
                      </a:r>
                      <a:endParaRPr lang="pl-PL" sz="1200" b="1" kern="0" cap="all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pl-PL" sz="1200" b="1" kern="0" cap="all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Mazur </a:t>
                      </a:r>
                      <a:r>
                        <a:rPr lang="pl-PL" sz="1000" b="1" u="none" kern="0" cap="all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adam</a:t>
                      </a:r>
                      <a:endParaRPr lang="pl-PL" sz="1000" b="1" u="none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023672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</a:t>
                      </a:r>
                      <a:endParaRPr lang="pl-PL" sz="1200" b="1" kern="0" cap="all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PIETRASIŃSKA ZUZANNA - </a:t>
                      </a:r>
                      <a:r>
                        <a:rPr lang="pl-PL" sz="8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PODZIAŁ PUNKTÓW (MOS CSIR, DĄBROWA GÓRNICZA)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21911752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31</a:t>
                      </a:r>
                      <a:endParaRPr lang="pl-PL" sz="1200" b="1" kern="0" cap="all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PORADA MARTYNA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973388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32</a:t>
                      </a:r>
                      <a:endParaRPr lang="pl-PL" sz="1200" b="1" kern="0" cap="all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pl-PL" sz="1200" b="1" kern="0" cap="all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WŁODARA ALEKSANDRA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079966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33</a:t>
                      </a:r>
                      <a:endParaRPr lang="pl-PL" sz="1200" b="1" kern="0" cap="all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WOŹNIAK HUBERT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709098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34</a:t>
                      </a:r>
                      <a:endParaRPr lang="pl-PL" sz="1200" b="1" kern="0" cap="all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ZIĘTAL ADAM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01227196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35</a:t>
                      </a: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Gomolec maja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91343988"/>
                  </a:ext>
                </a:extLst>
              </a:tr>
              <a:tr h="2339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Chudy </a:t>
                      </a:r>
                      <a:r>
                        <a:rPr lang="pl-PL" sz="1000" b="1" u="none" kern="0" cap="all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mateusz</a:t>
                      </a:r>
                      <a:endParaRPr lang="pl-PL" sz="1000" b="1" u="none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985593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pl-PL" sz="1200" b="1" kern="0" cap="all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kern="0" cap="all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Dziwińska</a:t>
                      </a:r>
                      <a:r>
                        <a:rPr lang="pl-PL" sz="1000" b="1" u="none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1000" b="1" u="none" kern="0" cap="all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liliana</a:t>
                      </a:r>
                      <a:endParaRPr lang="pl-PL" sz="1000" b="1" u="none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638579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pl-PL" sz="1200" b="1" kern="0" cap="all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GRADOŃ MAJA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7573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GWIAZDA DARIA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532393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pl-PL" sz="1200" b="1" kern="0" cap="all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JANECZEK JONASZ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295439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KULEJ URSZULA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640950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pl-PL" sz="1200" b="1" kern="0" cap="all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MALIGŁÓWKA PIOTR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835707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MATUSZCZAK HANNA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755860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pl-PL" sz="1200" b="1" kern="0" cap="all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RADZIOCH ZUZANNA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130389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STOLARCZYK EMILIA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562483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STOLARSKA WIKTORIA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548901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ŚLESZYŃSKA GABRIELA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07949"/>
                  </a:ext>
                </a:extLst>
              </a:tr>
              <a:tr h="220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TOMSZYK ZUZANNA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8325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0" cap="all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pl-PL" sz="1200" b="1" kern="0" cap="all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WIECZOREK ZOFIA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345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03404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14B74-AA87-CF64-BFCF-9D3CA944E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226321B-D485-F137-C166-83472C212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8031" y="1967410"/>
            <a:ext cx="4649787" cy="478928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URZĄD MIASTA CZĘSTOCHOWA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MINISTERSTWO SPORTU I TURYSTYKI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URZĄD MARSZAŁKOWSKI W KATOWICACH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DARSOFT.PL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ALLSPORT.NET.PL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KARMET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780750A-90AC-51BD-FFAD-730090ABC577}"/>
              </a:ext>
            </a:extLst>
          </p:cNvPr>
          <p:cNvSpPr txBox="1"/>
          <p:nvPr/>
        </p:nvSpPr>
        <p:spPr>
          <a:xfrm>
            <a:off x="4934138" y="424935"/>
            <a:ext cx="5341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CKS BUDOWLANI CZĘSTOCHOWA 2024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D70E03F-43D2-E289-3E81-2E001D61F1FF}"/>
              </a:ext>
            </a:extLst>
          </p:cNvPr>
          <p:cNvSpPr txBox="1"/>
          <p:nvPr/>
        </p:nvSpPr>
        <p:spPr>
          <a:xfrm>
            <a:off x="-1535112" y="1402612"/>
            <a:ext cx="9172370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SPONSORZY: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89F9596C-CD69-63B4-A46C-4C6080A4B25E}"/>
              </a:ext>
            </a:extLst>
          </p:cNvPr>
          <p:cNvSpPr txBox="1"/>
          <p:nvPr/>
        </p:nvSpPr>
        <p:spPr>
          <a:xfrm>
            <a:off x="2465388" y="3963043"/>
            <a:ext cx="9172370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WSPIERAJĄCY</a:t>
            </a: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95B6F6D0-D5B1-F859-BE9D-69818096A1C9}"/>
              </a:ext>
            </a:extLst>
          </p:cNvPr>
          <p:cNvSpPr txBox="1">
            <a:spLocks/>
          </p:cNvSpPr>
          <p:nvPr/>
        </p:nvSpPr>
        <p:spPr>
          <a:xfrm>
            <a:off x="5961856" y="4527841"/>
            <a:ext cx="4649787" cy="2743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ŚLĄSKA FEDERACJA SPORTU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ŚLĄSKI ZWIĄZEK LEKKIEJ ATLETYKI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POLSKI ZWIĄZEK LEKKIEJ ATLETYKI</a:t>
            </a:r>
          </a:p>
        </p:txBody>
      </p:sp>
    </p:spTree>
    <p:extLst>
      <p:ext uri="{BB962C8B-B14F-4D97-AF65-F5344CB8AC3E}">
        <p14:creationId xmlns:p14="http://schemas.microsoft.com/office/powerpoint/2010/main" val="22846446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48C0C2-E539-1B5F-15DF-EF9147390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 algn="ctr">
              <a:buFont typeface="Arial" panose="020B0604020202020204" pitchFamily="34" charset="0"/>
              <a:buChar char="•"/>
            </a:pP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b="1" dirty="0"/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41167746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TM04033937[[fn=Para]]</Template>
  <TotalTime>439</TotalTime>
  <Words>4494</Words>
  <Application>Microsoft Office PowerPoint</Application>
  <PresentationFormat>Panoramiczny</PresentationFormat>
  <Paragraphs>359</Paragraphs>
  <Slides>31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31</vt:i4>
      </vt:variant>
    </vt:vector>
  </HeadingPairs>
  <TitlesOfParts>
    <vt:vector size="36" baseType="lpstr">
      <vt:lpstr>Arial</vt:lpstr>
      <vt:lpstr>Calibri</vt:lpstr>
      <vt:lpstr>Century Gothic</vt:lpstr>
      <vt:lpstr>Wingdings 3</vt:lpstr>
      <vt:lpstr>Jon</vt:lpstr>
      <vt:lpstr>PODSUMOWANIE SEZONU 2024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   Dziękuję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Jakub Lamch | TRANSCOM</dc:creator>
  <cp:lastModifiedBy>Czesław Lamch</cp:lastModifiedBy>
  <cp:revision>104</cp:revision>
  <dcterms:created xsi:type="dcterms:W3CDTF">2024-12-18T19:42:25Z</dcterms:created>
  <dcterms:modified xsi:type="dcterms:W3CDTF">2024-12-19T04:26:16Z</dcterms:modified>
</cp:coreProperties>
</file>